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8" r:id="rId2"/>
    <p:sldId id="260" r:id="rId3"/>
    <p:sldId id="262" r:id="rId4"/>
    <p:sldId id="263" r:id="rId5"/>
    <p:sldId id="256" r:id="rId6"/>
    <p:sldId id="266" r:id="rId7"/>
    <p:sldId id="257" r:id="rId8"/>
    <p:sldId id="296" r:id="rId9"/>
    <p:sldId id="267" r:id="rId10"/>
    <p:sldId id="269" r:id="rId11"/>
    <p:sldId id="270" r:id="rId12"/>
    <p:sldId id="259" r:id="rId13"/>
    <p:sldId id="271" r:id="rId14"/>
    <p:sldId id="272" r:id="rId15"/>
    <p:sldId id="273" r:id="rId16"/>
    <p:sldId id="275" r:id="rId17"/>
    <p:sldId id="277" r:id="rId18"/>
    <p:sldId id="278" r:id="rId19"/>
    <p:sldId id="279" r:id="rId20"/>
    <p:sldId id="282" r:id="rId21"/>
    <p:sldId id="283" r:id="rId22"/>
    <p:sldId id="285" r:id="rId23"/>
    <p:sldId id="288" r:id="rId24"/>
    <p:sldId id="290" r:id="rId25"/>
    <p:sldId id="291" r:id="rId26"/>
    <p:sldId id="293" r:id="rId27"/>
    <p:sldId id="261" r:id="rId28"/>
    <p:sldId id="295" r:id="rId29"/>
  </p:sldIdLst>
  <p:sldSz cx="18288000" cy="10287000"/>
  <p:notesSz cx="6858000" cy="9144000"/>
  <p:embeddedFontLst>
    <p:embeddedFont>
      <p:font typeface="Berlin Sans FB" panose="020E0602020502020306" pitchFamily="34" charset="0"/>
      <p:regular r:id="rId31"/>
      <p:bold r:id="rId32"/>
    </p:embeddedFont>
    <p:embeddedFont>
      <p:font typeface="Calisto MT" panose="02040603050505030304" pitchFamily="18" charset="0"/>
      <p:regular r:id="rId33"/>
      <p:bold r:id="rId34"/>
      <p:italic r:id="rId35"/>
      <p:boldItalic r:id="rId36"/>
    </p:embeddedFont>
    <p:embeddedFont>
      <p:font typeface="Cambria" panose="02040503050406030204" pitchFamily="18" charset="0"/>
      <p:regular r:id="rId37"/>
      <p:bold r:id="rId38"/>
      <p:italic r:id="rId39"/>
      <p:boldItalic r:id="rId40"/>
    </p:embeddedFont>
    <p:embeddedFont>
      <p:font typeface="Cambria Math" panose="02040503050406030204" pitchFamily="18" charset="0"/>
      <p:regular r:id="rId41"/>
    </p:embeddedFont>
    <p:embeddedFont>
      <p:font typeface="Century Gothic" panose="020B0502020202020204" pitchFamily="34" charset="0"/>
      <p:regular r:id="rId42"/>
      <p:bold r:id="rId43"/>
      <p:italic r:id="rId44"/>
      <p:boldItalic r:id="rId45"/>
    </p:embeddedFont>
    <p:embeddedFont>
      <p:font typeface="Chiller" panose="04020404031007020602" pitchFamily="82" charset="0"/>
      <p:regular r:id="rId46"/>
    </p:embeddedFont>
    <p:embeddedFont>
      <p:font typeface="Goudy Old Style" panose="02020502050305020303" pitchFamily="18" charset="0"/>
      <p:regular r:id="rId47"/>
      <p:bold r:id="rId48"/>
      <p:italic r:id="rId49"/>
    </p:embeddedFont>
    <p:embeddedFont>
      <p:font typeface="Lucida Bright" panose="02040602050505020304" pitchFamily="18" charset="0"/>
      <p:regular r:id="rId50"/>
      <p:bold r:id="rId51"/>
      <p:italic r:id="rId52"/>
      <p:boldItalic r:id="rId53"/>
    </p:embeddedFont>
    <p:embeddedFont>
      <p:font typeface="Open Sans Extrabold" panose="020B0906030804020204" pitchFamily="34" charset="0"/>
      <p:bold r:id="rId54"/>
      <p:italic r:id="rId55"/>
      <p:boldItalic r:id="rId56"/>
    </p:embeddedFont>
    <p:embeddedFont>
      <p:font typeface="Open Sans Semibold" panose="020B0706030804020204" pitchFamily="34" charset="0"/>
      <p:regular r:id="rId57"/>
      <p:bold r:id="rId58"/>
      <p:italic r:id="rId59"/>
      <p:boldItalic r:id="rId60"/>
    </p:embeddedFont>
    <p:embeddedFont>
      <p:font typeface="Oswald" panose="00000500000000000000" pitchFamily="2" charset="0"/>
      <p:regular r:id="rId61"/>
      <p:bold r:id="rId62"/>
    </p:embeddedFont>
    <p:embeddedFont>
      <p:font typeface="Sitka Small Semibold" pitchFamily="2" charset="0"/>
      <p:regular r:id="rId63"/>
      <p:bold r:id="rId64"/>
      <p:italic r:id="rId65"/>
      <p:boldItalic r:id="rId6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7D5F"/>
    <a:srgbClr val="5C2518"/>
    <a:srgbClr val="663300"/>
    <a:srgbClr val="BDBB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 autoAdjust="0"/>
    <p:restoredTop sz="94484" autoAdjust="0"/>
  </p:normalViewPr>
  <p:slideViewPr>
    <p:cSldViewPr>
      <p:cViewPr varScale="1">
        <p:scale>
          <a:sx n="52" d="100"/>
          <a:sy n="52" d="100"/>
        </p:scale>
        <p:origin x="811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63" Type="http://schemas.openxmlformats.org/officeDocument/2006/relationships/font" Target="fonts/font33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font" Target="fonts/font23.fntdata"/><Relationship Id="rId58" Type="http://schemas.openxmlformats.org/officeDocument/2006/relationships/font" Target="fonts/font28.fntdata"/><Relationship Id="rId66" Type="http://schemas.openxmlformats.org/officeDocument/2006/relationships/font" Target="fonts/font36.fntdata"/><Relationship Id="rId5" Type="http://schemas.openxmlformats.org/officeDocument/2006/relationships/slide" Target="slides/slide4.xml"/><Relationship Id="rId61" Type="http://schemas.openxmlformats.org/officeDocument/2006/relationships/font" Target="fonts/font3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font" Target="fonts/font26.fntdata"/><Relationship Id="rId64" Type="http://schemas.openxmlformats.org/officeDocument/2006/relationships/font" Target="fonts/font34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59" Type="http://schemas.openxmlformats.org/officeDocument/2006/relationships/font" Target="fonts/font29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54" Type="http://schemas.openxmlformats.org/officeDocument/2006/relationships/font" Target="fonts/font24.fntdata"/><Relationship Id="rId62" Type="http://schemas.openxmlformats.org/officeDocument/2006/relationships/font" Target="fonts/font32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openxmlformats.org/officeDocument/2006/relationships/font" Target="fonts/font27.fntdata"/><Relationship Id="rId10" Type="http://schemas.openxmlformats.org/officeDocument/2006/relationships/slide" Target="slides/slide9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Relationship Id="rId60" Type="http://schemas.openxmlformats.org/officeDocument/2006/relationships/font" Target="fonts/font30.fntdata"/><Relationship Id="rId65" Type="http://schemas.openxmlformats.org/officeDocument/2006/relationships/font" Target="fonts/font3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9.fntdata"/><Relationship Id="rId34" Type="http://schemas.openxmlformats.org/officeDocument/2006/relationships/font" Target="fonts/font4.fntdata"/><Relationship Id="rId50" Type="http://schemas.openxmlformats.org/officeDocument/2006/relationships/font" Target="fonts/font20.fntdata"/><Relationship Id="rId55" Type="http://schemas.openxmlformats.org/officeDocument/2006/relationships/font" Target="fonts/font2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0C311-9840-453F-A5FE-C98FE08CF26A}" type="datetimeFigureOut">
              <a:rPr lang="en-IN" smtClean="0"/>
              <a:t>03-06-2025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0DF779-397F-4C62-A9A4-F13107B3CC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4218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DF779-397F-4C62-A9A4-F13107B3CC06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0883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DF779-397F-4C62-A9A4-F13107B3CC06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1426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45798-13B2-1943-B10B-F0A937230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37A6AB-FD6A-2355-E647-34DF8FA3A9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096A76-C691-2052-BF71-0DEC6C559A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2829A-D24F-EA15-8283-43FA3049C8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DF779-397F-4C62-A9A4-F13107B3CC06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1199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A0045-F5C8-0D58-6C3E-F169F6CD4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47A684-4631-6E28-C5AC-9EBAFA216A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D5EADA-C773-6EA4-F957-5E97819E5B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C96C2-2346-54A5-C802-EDCCD0A2B8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DF779-397F-4C62-A9A4-F13107B3CC06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4617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45.png"/><Relationship Id="rId7" Type="http://schemas.openxmlformats.org/officeDocument/2006/relationships/image" Target="../media/image40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46.sv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45.png"/><Relationship Id="rId7" Type="http://schemas.openxmlformats.org/officeDocument/2006/relationships/image" Target="../media/image40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svg"/><Relationship Id="rId11" Type="http://schemas.openxmlformats.org/officeDocument/2006/relationships/image" Target="../media/image44.png"/><Relationship Id="rId5" Type="http://schemas.openxmlformats.org/officeDocument/2006/relationships/image" Target="../media/image48.png"/><Relationship Id="rId10" Type="http://schemas.openxmlformats.org/officeDocument/2006/relationships/image" Target="../media/image43.svg"/><Relationship Id="rId4" Type="http://schemas.openxmlformats.org/officeDocument/2006/relationships/image" Target="../media/image46.sv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5.png"/><Relationship Id="rId7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svg"/><Relationship Id="rId11" Type="http://schemas.openxmlformats.org/officeDocument/2006/relationships/image" Target="../media/image44.png"/><Relationship Id="rId5" Type="http://schemas.openxmlformats.org/officeDocument/2006/relationships/image" Target="../media/image48.png"/><Relationship Id="rId10" Type="http://schemas.openxmlformats.org/officeDocument/2006/relationships/image" Target="../media/image43.svg"/><Relationship Id="rId4" Type="http://schemas.openxmlformats.org/officeDocument/2006/relationships/image" Target="../media/image46.svg"/><Relationship Id="rId9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5.png"/><Relationship Id="rId7" Type="http://schemas.openxmlformats.org/officeDocument/2006/relationships/image" Target="../media/image51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svg"/><Relationship Id="rId11" Type="http://schemas.openxmlformats.org/officeDocument/2006/relationships/image" Target="../media/image44.png"/><Relationship Id="rId5" Type="http://schemas.openxmlformats.org/officeDocument/2006/relationships/image" Target="../media/image48.png"/><Relationship Id="rId10" Type="http://schemas.openxmlformats.org/officeDocument/2006/relationships/image" Target="../media/image55.svg"/><Relationship Id="rId4" Type="http://schemas.openxmlformats.org/officeDocument/2006/relationships/image" Target="../media/image46.svg"/><Relationship Id="rId9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36.png"/><Relationship Id="rId7" Type="http://schemas.openxmlformats.org/officeDocument/2006/relationships/image" Target="../media/image61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10" Type="http://schemas.openxmlformats.org/officeDocument/2006/relationships/image" Target="../media/image64.svg"/><Relationship Id="rId4" Type="http://schemas.openxmlformats.org/officeDocument/2006/relationships/image" Target="../media/image58.svg"/><Relationship Id="rId9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sv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sv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svg"/><Relationship Id="rId4" Type="http://schemas.openxmlformats.org/officeDocument/2006/relationships/image" Target="../media/image68.svg"/><Relationship Id="rId9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sv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sv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svg"/><Relationship Id="rId4" Type="http://schemas.openxmlformats.org/officeDocument/2006/relationships/image" Target="../media/image80.svg"/><Relationship Id="rId9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svg"/><Relationship Id="rId5" Type="http://schemas.openxmlformats.org/officeDocument/2006/relationships/image" Target="../media/image93.png"/><Relationship Id="rId4" Type="http://schemas.openxmlformats.org/officeDocument/2006/relationships/image" Target="../media/image9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36.png"/><Relationship Id="rId7" Type="http://schemas.openxmlformats.org/officeDocument/2006/relationships/image" Target="../media/image101.pn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58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svg"/><Relationship Id="rId3" Type="http://schemas.openxmlformats.org/officeDocument/2006/relationships/image" Target="../media/image105.png"/><Relationship Id="rId7" Type="http://schemas.openxmlformats.org/officeDocument/2006/relationships/image" Target="../media/image75.pn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10" Type="http://schemas.openxmlformats.org/officeDocument/2006/relationships/image" Target="../media/image110.svg"/><Relationship Id="rId4" Type="http://schemas.openxmlformats.org/officeDocument/2006/relationships/image" Target="../media/image106.svg"/><Relationship Id="rId9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4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image" Target="../media/image2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21.png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" y="0"/>
            <a:ext cx="18288001" cy="10299477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59" b="-9259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8" name="Freeform 8"/>
          <p:cNvSpPr/>
          <p:nvPr/>
        </p:nvSpPr>
        <p:spPr>
          <a:xfrm>
            <a:off x="1817299" y="2451825"/>
            <a:ext cx="13873455" cy="5019668"/>
          </a:xfrm>
          <a:custGeom>
            <a:avLst/>
            <a:gdLst/>
            <a:ahLst/>
            <a:cxnLst/>
            <a:rect l="l" t="t" r="r" b="b"/>
            <a:pathLst>
              <a:path w="13873455" h="5019668">
                <a:moveTo>
                  <a:pt x="0" y="0"/>
                </a:moveTo>
                <a:lnTo>
                  <a:pt x="13873455" y="0"/>
                </a:lnTo>
                <a:lnTo>
                  <a:pt x="13873455" y="5019668"/>
                </a:lnTo>
                <a:lnTo>
                  <a:pt x="0" y="50196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4796921" y="6585666"/>
            <a:ext cx="11036319" cy="11036319"/>
          </a:xfrm>
          <a:custGeom>
            <a:avLst/>
            <a:gdLst/>
            <a:ahLst/>
            <a:cxnLst/>
            <a:rect l="l" t="t" r="r" b="b"/>
            <a:pathLst>
              <a:path w="11036319" h="11036319">
                <a:moveTo>
                  <a:pt x="0" y="0"/>
                </a:moveTo>
                <a:lnTo>
                  <a:pt x="11036319" y="0"/>
                </a:lnTo>
                <a:lnTo>
                  <a:pt x="11036319" y="11036319"/>
                </a:lnTo>
                <a:lnTo>
                  <a:pt x="0" y="1103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5753031" y="1638300"/>
            <a:ext cx="6781939" cy="678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0"/>
              </a:lnSpc>
            </a:pPr>
            <a:r>
              <a:rPr lang="en-US" sz="4143" spc="1118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Poppins"/>
                <a:sym typeface="Poppins"/>
              </a:rPr>
              <a:t>THE ART OF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24476" y="2042846"/>
            <a:ext cx="8115300" cy="2902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48"/>
              </a:lnSpc>
            </a:pPr>
            <a:r>
              <a:rPr lang="en-US" sz="17749" b="1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Poppins Bold"/>
                <a:sym typeface="Poppins Bold"/>
              </a:rPr>
              <a:t>MUSIC</a:t>
            </a:r>
          </a:p>
        </p:txBody>
      </p:sp>
      <p:sp>
        <p:nvSpPr>
          <p:cNvPr id="12" name="Freeform 12"/>
          <p:cNvSpPr/>
          <p:nvPr/>
        </p:nvSpPr>
        <p:spPr>
          <a:xfrm>
            <a:off x="13167272" y="5800814"/>
            <a:ext cx="11036319" cy="11036319"/>
          </a:xfrm>
          <a:custGeom>
            <a:avLst/>
            <a:gdLst/>
            <a:ahLst/>
            <a:cxnLst/>
            <a:rect l="l" t="t" r="r" b="b"/>
            <a:pathLst>
              <a:path w="11036319" h="11036319">
                <a:moveTo>
                  <a:pt x="0" y="0"/>
                </a:moveTo>
                <a:lnTo>
                  <a:pt x="11036319" y="0"/>
                </a:lnTo>
                <a:lnTo>
                  <a:pt x="11036319" y="11036319"/>
                </a:lnTo>
                <a:lnTo>
                  <a:pt x="0" y="110363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5178242" y="5091537"/>
            <a:ext cx="8046544" cy="350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239"/>
              </a:lnSpc>
              <a:spcBef>
                <a:spcPct val="0"/>
              </a:spcBef>
            </a:pPr>
            <a:r>
              <a:rPr lang="en-US" sz="3600" dirty="0">
                <a:solidFill>
                  <a:schemeClr val="bg1"/>
                </a:solidFill>
                <a:latin typeface="Chiller" panose="04020404031007020602" pitchFamily="82" charset="0"/>
                <a:cs typeface="Poppins Bold" panose="020B0604020202020204" charset="0"/>
              </a:rPr>
              <a:t>Where Emotions Find Their Voice</a:t>
            </a:r>
            <a:endParaRPr lang="en-US" sz="3200" u="none" strike="noStrike" dirty="0">
              <a:solidFill>
                <a:schemeClr val="bg1"/>
              </a:solidFill>
              <a:latin typeface="Chiller" panose="04020404031007020602" pitchFamily="82" charset="0"/>
              <a:ea typeface="Telegraf"/>
              <a:cs typeface="Poppins Bold" panose="020B0604020202020204" charset="0"/>
              <a:sym typeface="Telegraf"/>
            </a:endParaRPr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CA110FB7-9346-C5FD-EEBE-B7AED09EA1F7}"/>
              </a:ext>
            </a:extLst>
          </p:cNvPr>
          <p:cNvSpPr/>
          <p:nvPr/>
        </p:nvSpPr>
        <p:spPr>
          <a:xfrm rot="21007177">
            <a:off x="3844678" y="5087974"/>
            <a:ext cx="11717314" cy="3314767"/>
          </a:xfrm>
          <a:custGeom>
            <a:avLst/>
            <a:gdLst/>
            <a:ahLst/>
            <a:cxnLst/>
            <a:rect l="l" t="t" r="r" b="b"/>
            <a:pathLst>
              <a:path w="17367395" h="5731240">
                <a:moveTo>
                  <a:pt x="0" y="0"/>
                </a:moveTo>
                <a:lnTo>
                  <a:pt x="17367396" y="0"/>
                </a:lnTo>
                <a:lnTo>
                  <a:pt x="17367396" y="5731241"/>
                </a:lnTo>
                <a:lnTo>
                  <a:pt x="0" y="57312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Learning Indian Folk Music | Astro Black Records">
            <a:extLst>
              <a:ext uri="{FF2B5EF4-FFF2-40B4-BE49-F238E27FC236}">
                <a16:creationId xmlns:a16="http://schemas.microsoft.com/office/drawing/2014/main" id="{F33C26BB-1A8C-34E6-6272-C07456E54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40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A4D2465-9645-45CC-8077-DBF774CD466D}"/>
              </a:ext>
            </a:extLst>
          </p:cNvPr>
          <p:cNvSpPr/>
          <p:nvPr/>
        </p:nvSpPr>
        <p:spPr>
          <a:xfrm>
            <a:off x="1434905" y="2762917"/>
            <a:ext cx="1920240" cy="3955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9900"/>
              </a:gs>
              <a:gs pos="100000">
                <a:srgbClr val="FFCC00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403EC5-DCFA-4EC7-B786-19700F24FEA5}"/>
              </a:ext>
            </a:extLst>
          </p:cNvPr>
          <p:cNvSpPr txBox="1"/>
          <p:nvPr/>
        </p:nvSpPr>
        <p:spPr>
          <a:xfrm>
            <a:off x="1434905" y="5535973"/>
            <a:ext cx="19202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00503000000000000" pitchFamily="2" charset="0"/>
              </a:rPr>
              <a:t>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07864A-B25D-470C-A8F3-9E2E9B0BDA69}"/>
              </a:ext>
            </a:extLst>
          </p:cNvPr>
          <p:cNvSpPr txBox="1"/>
          <p:nvPr/>
        </p:nvSpPr>
        <p:spPr>
          <a:xfrm>
            <a:off x="1889837" y="2764133"/>
            <a:ext cx="7232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800" b="1" dirty="0">
                <a:solidFill>
                  <a:schemeClr val="bg1"/>
                </a:solidFill>
                <a:latin typeface="Oswald" panose="02000503000000000000" pitchFamily="2" charset="0"/>
              </a:rPr>
              <a:t>1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495BA45-0ACB-435D-931C-285A06D0C72E}"/>
              </a:ext>
            </a:extLst>
          </p:cNvPr>
          <p:cNvGrpSpPr/>
          <p:nvPr/>
        </p:nvGrpSpPr>
        <p:grpSpPr>
          <a:xfrm>
            <a:off x="1329613" y="2216297"/>
            <a:ext cx="2725517" cy="3109296"/>
            <a:chOff x="886408" y="1477531"/>
            <a:chExt cx="1817011" cy="2072864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111FD7E-3852-4D9F-8775-32F4BDA4BB71}"/>
                </a:ext>
              </a:extLst>
            </p:cNvPr>
            <p:cNvSpPr/>
            <p:nvPr/>
          </p:nvSpPr>
          <p:spPr>
            <a:xfrm rot="19784755">
              <a:off x="886408" y="1477531"/>
              <a:ext cx="1817011" cy="207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2000"/>
              </a:schemeClr>
            </a:solidFill>
            <a:ln>
              <a:noFill/>
            </a:ln>
            <a:effectLst>
              <a:softEdge rad="355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0160400-72AC-4976-BC8A-C1EF9FF65205}"/>
                </a:ext>
              </a:extLst>
            </p:cNvPr>
            <p:cNvGrpSpPr/>
            <p:nvPr/>
          </p:nvGrpSpPr>
          <p:grpSpPr>
            <a:xfrm>
              <a:off x="956603" y="1617784"/>
              <a:ext cx="1280160" cy="1280160"/>
              <a:chOff x="956603" y="1617784"/>
              <a:chExt cx="1280160" cy="1280160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97FFE712-6077-430F-8057-7E674A1283AB}"/>
                  </a:ext>
                </a:extLst>
              </p:cNvPr>
              <p:cNvSpPr/>
              <p:nvPr/>
            </p:nvSpPr>
            <p:spPr>
              <a:xfrm>
                <a:off x="956603" y="1617784"/>
                <a:ext cx="1280160" cy="128016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powder">
                <a:bevelT w="311150" h="4445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pic>
            <p:nvPicPr>
              <p:cNvPr id="10" name="Graphic 9" descr="Bullseye">
                <a:extLst>
                  <a:ext uri="{FF2B5EF4-FFF2-40B4-BE49-F238E27FC236}">
                    <a16:creationId xmlns:a16="http://schemas.microsoft.com/office/drawing/2014/main" id="{0E806358-4C6E-4286-9C09-FF3EECD167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398452" y="2059633"/>
                <a:ext cx="396461" cy="396461"/>
              </a:xfrm>
              <a:prstGeom prst="rect">
                <a:avLst/>
              </a:prstGeom>
            </p:spPr>
          </p:pic>
        </p:grp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09458E9-1946-4690-A0DA-B475057695FE}"/>
              </a:ext>
            </a:extLst>
          </p:cNvPr>
          <p:cNvSpPr/>
          <p:nvPr/>
        </p:nvSpPr>
        <p:spPr>
          <a:xfrm>
            <a:off x="4758101" y="2762917"/>
            <a:ext cx="1920240" cy="3955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9900CC"/>
              </a:gs>
              <a:gs pos="100000">
                <a:srgbClr val="FF3399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EC7C69-7388-49B0-9955-5951D834506B}"/>
              </a:ext>
            </a:extLst>
          </p:cNvPr>
          <p:cNvSpPr txBox="1"/>
          <p:nvPr/>
        </p:nvSpPr>
        <p:spPr>
          <a:xfrm>
            <a:off x="4758101" y="5556359"/>
            <a:ext cx="19202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00503000000000000" pitchFamily="2" charset="0"/>
              </a:rPr>
              <a:t>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E1CD5F-004E-4701-A34E-FAB8A7C5F4A8}"/>
              </a:ext>
            </a:extLst>
          </p:cNvPr>
          <p:cNvSpPr txBox="1"/>
          <p:nvPr/>
        </p:nvSpPr>
        <p:spPr>
          <a:xfrm>
            <a:off x="5232680" y="2696768"/>
            <a:ext cx="89639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800" b="1" dirty="0">
                <a:solidFill>
                  <a:schemeClr val="bg1"/>
                </a:solidFill>
                <a:latin typeface="Oswald" panose="02000503000000000000" pitchFamily="2" charset="0"/>
              </a:rPr>
              <a:t>2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D80E13-4723-4D06-B356-B6C05B94E3CE}"/>
              </a:ext>
            </a:extLst>
          </p:cNvPr>
          <p:cNvGrpSpPr/>
          <p:nvPr/>
        </p:nvGrpSpPr>
        <p:grpSpPr>
          <a:xfrm>
            <a:off x="4652809" y="2216297"/>
            <a:ext cx="2725517" cy="3109296"/>
            <a:chOff x="886408" y="1477531"/>
            <a:chExt cx="1817011" cy="2072864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F69F7E0-07AC-44E9-A450-4B433FA64D50}"/>
                </a:ext>
              </a:extLst>
            </p:cNvPr>
            <p:cNvSpPr/>
            <p:nvPr/>
          </p:nvSpPr>
          <p:spPr>
            <a:xfrm rot="19784755">
              <a:off x="886408" y="1477531"/>
              <a:ext cx="1817011" cy="207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2000"/>
              </a:schemeClr>
            </a:solidFill>
            <a:ln>
              <a:noFill/>
            </a:ln>
            <a:effectLst>
              <a:softEdge rad="355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E3AE673-2E21-4639-BF73-72CA6BE33482}"/>
                </a:ext>
              </a:extLst>
            </p:cNvPr>
            <p:cNvGrpSpPr/>
            <p:nvPr/>
          </p:nvGrpSpPr>
          <p:grpSpPr>
            <a:xfrm>
              <a:off x="956603" y="1617784"/>
              <a:ext cx="1280160" cy="1280160"/>
              <a:chOff x="956603" y="1617784"/>
              <a:chExt cx="1280160" cy="128016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C4100F2-6B25-4566-814E-74DFA0675762}"/>
                  </a:ext>
                </a:extLst>
              </p:cNvPr>
              <p:cNvSpPr/>
              <p:nvPr/>
            </p:nvSpPr>
            <p:spPr>
              <a:xfrm>
                <a:off x="956603" y="1617784"/>
                <a:ext cx="1280160" cy="128016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powder">
                <a:bevelT w="311150" h="4445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pic>
            <p:nvPicPr>
              <p:cNvPr id="22" name="Graphic 21" descr="Lightbulb">
                <a:extLst>
                  <a:ext uri="{FF2B5EF4-FFF2-40B4-BE49-F238E27FC236}">
                    <a16:creationId xmlns:a16="http://schemas.microsoft.com/office/drawing/2014/main" id="{EB64549B-E3F6-4305-92F3-4512BC59BF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1398452" y="2059633"/>
                <a:ext cx="396461" cy="396461"/>
              </a:xfrm>
              <a:prstGeom prst="rect">
                <a:avLst/>
              </a:prstGeom>
            </p:spPr>
          </p:pic>
        </p:grp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DA47E8B-51B5-47E0-8A5E-6CD7B45CBC84}"/>
              </a:ext>
            </a:extLst>
          </p:cNvPr>
          <p:cNvSpPr/>
          <p:nvPr/>
        </p:nvSpPr>
        <p:spPr>
          <a:xfrm>
            <a:off x="8081297" y="2762917"/>
            <a:ext cx="1920240" cy="3955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33CC"/>
              </a:gs>
              <a:gs pos="100000">
                <a:srgbClr val="00CCFF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48B98F-DC8C-45D0-8CEC-C1FE3D6AC192}"/>
              </a:ext>
            </a:extLst>
          </p:cNvPr>
          <p:cNvSpPr txBox="1"/>
          <p:nvPr/>
        </p:nvSpPr>
        <p:spPr>
          <a:xfrm>
            <a:off x="8081297" y="5533204"/>
            <a:ext cx="19202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00503000000000000" pitchFamily="2" charset="0"/>
              </a:rPr>
              <a:t>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3471D4-7971-4ED0-80B3-EC3CD1FF931B}"/>
              </a:ext>
            </a:extLst>
          </p:cNvPr>
          <p:cNvSpPr txBox="1"/>
          <p:nvPr/>
        </p:nvSpPr>
        <p:spPr>
          <a:xfrm>
            <a:off x="8555876" y="2673612"/>
            <a:ext cx="89639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800" b="1" dirty="0">
                <a:solidFill>
                  <a:schemeClr val="bg1"/>
                </a:solidFill>
                <a:latin typeface="Oswald" panose="02000503000000000000" pitchFamily="2" charset="0"/>
              </a:rPr>
              <a:t>3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95CB26D-7340-440E-828E-4407497E3F9A}"/>
              </a:ext>
            </a:extLst>
          </p:cNvPr>
          <p:cNvGrpSpPr/>
          <p:nvPr/>
        </p:nvGrpSpPr>
        <p:grpSpPr>
          <a:xfrm>
            <a:off x="7976005" y="2216297"/>
            <a:ext cx="2725517" cy="3109296"/>
            <a:chOff x="886408" y="1477531"/>
            <a:chExt cx="1817011" cy="2072864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D5B3A257-E581-4715-AC2D-BDAC7A92DA17}"/>
                </a:ext>
              </a:extLst>
            </p:cNvPr>
            <p:cNvSpPr/>
            <p:nvPr/>
          </p:nvSpPr>
          <p:spPr>
            <a:xfrm rot="19784755">
              <a:off x="886408" y="1477531"/>
              <a:ext cx="1817011" cy="207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2000"/>
              </a:schemeClr>
            </a:solidFill>
            <a:ln>
              <a:noFill/>
            </a:ln>
            <a:effectLst>
              <a:softEdge rad="355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B439690-B2C7-4EFA-9CC9-7FDAA3DCA4EA}"/>
                </a:ext>
              </a:extLst>
            </p:cNvPr>
            <p:cNvGrpSpPr/>
            <p:nvPr/>
          </p:nvGrpSpPr>
          <p:grpSpPr>
            <a:xfrm>
              <a:off x="956603" y="1617784"/>
              <a:ext cx="1280160" cy="1280160"/>
              <a:chOff x="956603" y="1617784"/>
              <a:chExt cx="1280160" cy="1280160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C6B8C76-044B-4D93-ACBA-5F29BD0315B4}"/>
                  </a:ext>
                </a:extLst>
              </p:cNvPr>
              <p:cNvSpPr/>
              <p:nvPr/>
            </p:nvSpPr>
            <p:spPr>
              <a:xfrm>
                <a:off x="956603" y="1617784"/>
                <a:ext cx="1280160" cy="128016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powder">
                <a:bevelT w="311150" h="4445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pic>
            <p:nvPicPr>
              <p:cNvPr id="31" name="Graphic 30" descr="Business Growth">
                <a:extLst>
                  <a:ext uri="{FF2B5EF4-FFF2-40B4-BE49-F238E27FC236}">
                    <a16:creationId xmlns:a16="http://schemas.microsoft.com/office/drawing/2014/main" id="{F85BE104-71DC-413C-A031-ED480C23BF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1398452" y="2059633"/>
                <a:ext cx="396461" cy="396461"/>
              </a:xfrm>
              <a:prstGeom prst="rect">
                <a:avLst/>
              </a:prstGeom>
            </p:spPr>
          </p:pic>
        </p:grpSp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E4760F1-4CCE-4A72-B9CA-A8BE29BDF665}"/>
              </a:ext>
            </a:extLst>
          </p:cNvPr>
          <p:cNvSpPr/>
          <p:nvPr/>
        </p:nvSpPr>
        <p:spPr>
          <a:xfrm>
            <a:off x="11404493" y="2762917"/>
            <a:ext cx="1920240" cy="3955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9999"/>
              </a:gs>
              <a:gs pos="100000">
                <a:srgbClr val="00CC99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18CB4D4-4487-4D95-912D-8B0BA94AC81B}"/>
              </a:ext>
            </a:extLst>
          </p:cNvPr>
          <p:cNvSpPr txBox="1"/>
          <p:nvPr/>
        </p:nvSpPr>
        <p:spPr>
          <a:xfrm>
            <a:off x="11404493" y="5554975"/>
            <a:ext cx="19202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00503000000000000" pitchFamily="2" charset="0"/>
              </a:rPr>
              <a:t>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9B18493-6FF4-4E1A-80C4-0ABA9913F36A}"/>
              </a:ext>
            </a:extLst>
          </p:cNvPr>
          <p:cNvSpPr txBox="1"/>
          <p:nvPr/>
        </p:nvSpPr>
        <p:spPr>
          <a:xfrm>
            <a:off x="11879072" y="2695383"/>
            <a:ext cx="91082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800" b="1" dirty="0">
                <a:solidFill>
                  <a:schemeClr val="bg1"/>
                </a:solidFill>
                <a:latin typeface="Oswald" panose="02000503000000000000" pitchFamily="2" charset="0"/>
              </a:rPr>
              <a:t>4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D019F1C-E79F-4909-B5EE-FB1C7EA38D0E}"/>
              </a:ext>
            </a:extLst>
          </p:cNvPr>
          <p:cNvGrpSpPr/>
          <p:nvPr/>
        </p:nvGrpSpPr>
        <p:grpSpPr>
          <a:xfrm>
            <a:off x="11299201" y="2216297"/>
            <a:ext cx="2725517" cy="3109296"/>
            <a:chOff x="886408" y="1477531"/>
            <a:chExt cx="1817011" cy="2072864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1647136B-86D3-433F-92C7-B457D9956D33}"/>
                </a:ext>
              </a:extLst>
            </p:cNvPr>
            <p:cNvSpPr/>
            <p:nvPr/>
          </p:nvSpPr>
          <p:spPr>
            <a:xfrm rot="19784755">
              <a:off x="886408" y="1477531"/>
              <a:ext cx="1817011" cy="207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2000"/>
              </a:schemeClr>
            </a:solidFill>
            <a:ln>
              <a:noFill/>
            </a:ln>
            <a:effectLst>
              <a:softEdge rad="355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F61D7C4-DCC6-4C77-AA4E-45FF725DB364}"/>
                </a:ext>
              </a:extLst>
            </p:cNvPr>
            <p:cNvGrpSpPr/>
            <p:nvPr/>
          </p:nvGrpSpPr>
          <p:grpSpPr>
            <a:xfrm>
              <a:off x="956603" y="1617784"/>
              <a:ext cx="1280160" cy="1280160"/>
              <a:chOff x="956603" y="1617784"/>
              <a:chExt cx="1280160" cy="128016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6B05BB8C-B264-491B-97B3-CD1AE3969845}"/>
                  </a:ext>
                </a:extLst>
              </p:cNvPr>
              <p:cNvSpPr/>
              <p:nvPr/>
            </p:nvSpPr>
            <p:spPr>
              <a:xfrm>
                <a:off x="956603" y="1617784"/>
                <a:ext cx="1280160" cy="128016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powder">
                <a:bevelT w="311150" h="4445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pic>
            <p:nvPicPr>
              <p:cNvPr id="39" name="Graphic 38" descr="Handshake">
                <a:extLst>
                  <a:ext uri="{FF2B5EF4-FFF2-40B4-BE49-F238E27FC236}">
                    <a16:creationId xmlns:a16="http://schemas.microsoft.com/office/drawing/2014/main" id="{6948E9B9-14DF-4C4D-8D96-AB3520247B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1398452" y="2059633"/>
                <a:ext cx="396461" cy="396461"/>
              </a:xfrm>
              <a:prstGeom prst="rect">
                <a:avLst/>
              </a:prstGeom>
            </p:spPr>
          </p:pic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E3AFF2FE-C667-4514-BAB0-26D3E4E0108B}"/>
              </a:ext>
            </a:extLst>
          </p:cNvPr>
          <p:cNvSpPr txBox="1"/>
          <p:nvPr/>
        </p:nvSpPr>
        <p:spPr>
          <a:xfrm>
            <a:off x="0" y="106765"/>
            <a:ext cx="18288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Cambria Math" panose="02040503050406030204" pitchFamily="18" charset="0"/>
                <a:ea typeface="Cambria Math" panose="02040503050406030204" pitchFamily="18" charset="0"/>
              </a:rPr>
              <a:t>FOLK MUSIC: KEEPING TRADITIONS ALIVE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D015239-94DE-BB35-D7DD-2B481D2D76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2647">
            <a:off x="13539892" y="2248956"/>
            <a:ext cx="4723071" cy="83755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A298073-DC5D-86AA-9D48-265D79786896}"/>
              </a:ext>
            </a:extLst>
          </p:cNvPr>
          <p:cNvSpPr/>
          <p:nvPr/>
        </p:nvSpPr>
        <p:spPr>
          <a:xfrm>
            <a:off x="488639" y="9181082"/>
            <a:ext cx="4407464" cy="830998"/>
          </a:xfrm>
          <a:prstGeom prst="rect">
            <a:avLst/>
          </a:prstGeom>
          <a:solidFill>
            <a:schemeClr val="tx1">
              <a:alpha val="3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4000" dirty="0">
                <a:latin typeface="Berlin Sans FB" panose="020E0602020502020306" pitchFamily="34" charset="0"/>
              </a:rPr>
              <a:t>Harsh Singh (D-116)</a:t>
            </a:r>
            <a:endParaRPr lang="en-IN" sz="24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667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Learning Indian Folk Music | Astro Black Records">
            <a:extLst>
              <a:ext uri="{FF2B5EF4-FFF2-40B4-BE49-F238E27FC236}">
                <a16:creationId xmlns:a16="http://schemas.microsoft.com/office/drawing/2014/main" id="{2D04C8B4-DB64-6F8B-F635-8B67F285D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40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6371C0D-7322-4084-A12F-2F4307638B9B}"/>
              </a:ext>
            </a:extLst>
          </p:cNvPr>
          <p:cNvSpPr/>
          <p:nvPr/>
        </p:nvSpPr>
        <p:spPr>
          <a:xfrm>
            <a:off x="1434905" y="2742530"/>
            <a:ext cx="1920240" cy="3955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9900"/>
              </a:gs>
              <a:gs pos="100000">
                <a:srgbClr val="FFCC00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D18EF2-62BE-4E89-AF23-DBD8FDA484C7}"/>
              </a:ext>
            </a:extLst>
          </p:cNvPr>
          <p:cNvSpPr txBox="1"/>
          <p:nvPr/>
        </p:nvSpPr>
        <p:spPr>
          <a:xfrm>
            <a:off x="1999988" y="2764709"/>
            <a:ext cx="7232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800" b="1" dirty="0">
                <a:solidFill>
                  <a:schemeClr val="bg1"/>
                </a:solidFill>
                <a:latin typeface="Oswald" panose="02000503000000000000" pitchFamily="2" charset="0"/>
              </a:rPr>
              <a:t>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E05DAE5-2EB4-4566-8BA1-1C12F5AC06F4}"/>
              </a:ext>
            </a:extLst>
          </p:cNvPr>
          <p:cNvGrpSpPr/>
          <p:nvPr/>
        </p:nvGrpSpPr>
        <p:grpSpPr>
          <a:xfrm>
            <a:off x="1329611" y="4662089"/>
            <a:ext cx="2725517" cy="3109296"/>
            <a:chOff x="886407" y="3108059"/>
            <a:chExt cx="1817011" cy="207286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D57801E-B7D7-4138-9B16-50EABAE66203}"/>
                </a:ext>
              </a:extLst>
            </p:cNvPr>
            <p:cNvSpPr/>
            <p:nvPr/>
          </p:nvSpPr>
          <p:spPr>
            <a:xfrm rot="19784755">
              <a:off x="886407" y="3108059"/>
              <a:ext cx="1817011" cy="207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2000"/>
              </a:schemeClr>
            </a:solidFill>
            <a:ln>
              <a:noFill/>
            </a:ln>
            <a:effectLst>
              <a:softEdge rad="355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3A3F866-F49E-4598-A759-7D307A33D66A}"/>
                </a:ext>
              </a:extLst>
            </p:cNvPr>
            <p:cNvGrpSpPr/>
            <p:nvPr/>
          </p:nvGrpSpPr>
          <p:grpSpPr>
            <a:xfrm>
              <a:off x="956603" y="3199838"/>
              <a:ext cx="1280160" cy="1280160"/>
              <a:chOff x="956603" y="1617784"/>
              <a:chExt cx="1280160" cy="128016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B3AAD83-B6C2-4307-8359-F10170578430}"/>
                  </a:ext>
                </a:extLst>
              </p:cNvPr>
              <p:cNvSpPr/>
              <p:nvPr/>
            </p:nvSpPr>
            <p:spPr>
              <a:xfrm>
                <a:off x="956603" y="1617784"/>
                <a:ext cx="1280160" cy="128016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/>
              <a:scene3d>
                <a:camera prst="orthographicFront"/>
                <a:lightRig rig="twoPt" dir="t"/>
              </a:scene3d>
              <a:sp3d prstMaterial="powder">
                <a:bevelT w="311150" h="4445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  <p:pic>
            <p:nvPicPr>
              <p:cNvPr id="10" name="Graphic 9" descr="Bullseye">
                <a:extLst>
                  <a:ext uri="{FF2B5EF4-FFF2-40B4-BE49-F238E27FC236}">
                    <a16:creationId xmlns:a16="http://schemas.microsoft.com/office/drawing/2014/main" id="{851E04C3-F561-4AE6-A1F3-EF186F961C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398452" y="2059633"/>
                <a:ext cx="396461" cy="396461"/>
              </a:xfrm>
              <a:prstGeom prst="rect">
                <a:avLst/>
              </a:prstGeom>
              <a:effectLst>
                <a:glow rad="63500">
                  <a:srgbClr val="00FF00">
                    <a:alpha val="40000"/>
                  </a:srgbClr>
                </a:glow>
              </a:effectLst>
            </p:spPr>
          </p:pic>
        </p:grp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913A6CAC-ED59-4958-B931-34BD4F770E4B}"/>
              </a:ext>
            </a:extLst>
          </p:cNvPr>
          <p:cNvSpPr/>
          <p:nvPr/>
        </p:nvSpPr>
        <p:spPr>
          <a:xfrm>
            <a:off x="1560155" y="5282919"/>
            <a:ext cx="1613096" cy="913722"/>
          </a:xfrm>
          <a:prstGeom prst="ellipse">
            <a:avLst/>
          </a:prstGeom>
          <a:solidFill>
            <a:srgbClr val="00FF00">
              <a:alpha val="58000"/>
            </a:srgbClr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E4E5A1-3CFE-49DF-BBA6-16FFB5A3EE6C}"/>
              </a:ext>
            </a:extLst>
          </p:cNvPr>
          <p:cNvSpPr txBox="1"/>
          <p:nvPr/>
        </p:nvSpPr>
        <p:spPr>
          <a:xfrm>
            <a:off x="281235" y="6926727"/>
            <a:ext cx="42275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Music passed down through generations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AAA40D9-E73A-458C-B847-32094102EBA8}"/>
              </a:ext>
            </a:extLst>
          </p:cNvPr>
          <p:cNvSpPr/>
          <p:nvPr/>
        </p:nvSpPr>
        <p:spPr>
          <a:xfrm>
            <a:off x="4758101" y="2762917"/>
            <a:ext cx="1920240" cy="3955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9900CC"/>
              </a:gs>
              <a:gs pos="100000">
                <a:srgbClr val="FF3399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BE6D886-96E2-4EC1-AA11-8A4ECDEA2269}"/>
              </a:ext>
            </a:extLst>
          </p:cNvPr>
          <p:cNvSpPr txBox="1"/>
          <p:nvPr/>
        </p:nvSpPr>
        <p:spPr>
          <a:xfrm>
            <a:off x="4758101" y="5556359"/>
            <a:ext cx="19202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00503000000000000" pitchFamily="2" charset="0"/>
              </a:rPr>
              <a:t>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4B57658-EF5E-413F-923D-5ECF1120272E}"/>
              </a:ext>
            </a:extLst>
          </p:cNvPr>
          <p:cNvSpPr txBox="1"/>
          <p:nvPr/>
        </p:nvSpPr>
        <p:spPr>
          <a:xfrm>
            <a:off x="5232680" y="2696768"/>
            <a:ext cx="89639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800" b="1" dirty="0">
                <a:solidFill>
                  <a:schemeClr val="bg1"/>
                </a:solidFill>
                <a:latin typeface="Oswald" panose="02000503000000000000" pitchFamily="2" charset="0"/>
              </a:rPr>
              <a:t>2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2ECC746-D513-442F-A7F8-7CCB40A0E168}"/>
              </a:ext>
            </a:extLst>
          </p:cNvPr>
          <p:cNvGrpSpPr/>
          <p:nvPr/>
        </p:nvGrpSpPr>
        <p:grpSpPr>
          <a:xfrm>
            <a:off x="4652809" y="2216297"/>
            <a:ext cx="2725517" cy="3109296"/>
            <a:chOff x="886408" y="1477531"/>
            <a:chExt cx="1817011" cy="2072864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8AC6118F-48F3-4068-98ED-48939C92CE46}"/>
                </a:ext>
              </a:extLst>
            </p:cNvPr>
            <p:cNvSpPr/>
            <p:nvPr/>
          </p:nvSpPr>
          <p:spPr>
            <a:xfrm rot="19784755">
              <a:off x="886408" y="1477531"/>
              <a:ext cx="1817011" cy="207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2000"/>
              </a:schemeClr>
            </a:solidFill>
            <a:ln>
              <a:noFill/>
            </a:ln>
            <a:effectLst>
              <a:softEdge rad="355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AF616D7-EB4A-44B1-B0E0-0940EBC6BD83}"/>
                </a:ext>
              </a:extLst>
            </p:cNvPr>
            <p:cNvGrpSpPr/>
            <p:nvPr/>
          </p:nvGrpSpPr>
          <p:grpSpPr>
            <a:xfrm>
              <a:off x="956603" y="1617784"/>
              <a:ext cx="1280160" cy="1280160"/>
              <a:chOff x="956603" y="1617784"/>
              <a:chExt cx="1280160" cy="128016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E625C3D7-3454-4DB6-B18C-25F03CAA50A4}"/>
                  </a:ext>
                </a:extLst>
              </p:cNvPr>
              <p:cNvSpPr/>
              <p:nvPr/>
            </p:nvSpPr>
            <p:spPr>
              <a:xfrm>
                <a:off x="956603" y="1617784"/>
                <a:ext cx="1280160" cy="128016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powder">
                <a:bevelT w="311150" h="4445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pic>
            <p:nvPicPr>
              <p:cNvPr id="52" name="Graphic 51" descr="Lightbulb">
                <a:extLst>
                  <a:ext uri="{FF2B5EF4-FFF2-40B4-BE49-F238E27FC236}">
                    <a16:creationId xmlns:a16="http://schemas.microsoft.com/office/drawing/2014/main" id="{5026840D-1642-4FA5-9DE9-8AD79D7AB1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1398452" y="2059633"/>
                <a:ext cx="396461" cy="396461"/>
              </a:xfrm>
              <a:prstGeom prst="rect">
                <a:avLst/>
              </a:prstGeom>
            </p:spPr>
          </p:pic>
        </p:grpSp>
      </p:grp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817CAAE-8421-485C-8FFF-7AD804426BF9}"/>
              </a:ext>
            </a:extLst>
          </p:cNvPr>
          <p:cNvSpPr/>
          <p:nvPr/>
        </p:nvSpPr>
        <p:spPr>
          <a:xfrm>
            <a:off x="8081297" y="2762917"/>
            <a:ext cx="1920240" cy="3955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33CC"/>
              </a:gs>
              <a:gs pos="100000">
                <a:srgbClr val="00CCFF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AFFDCE2-A521-42E6-9E03-138452DF4C79}"/>
              </a:ext>
            </a:extLst>
          </p:cNvPr>
          <p:cNvSpPr txBox="1"/>
          <p:nvPr/>
        </p:nvSpPr>
        <p:spPr>
          <a:xfrm>
            <a:off x="8081297" y="5533204"/>
            <a:ext cx="19202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00503000000000000" pitchFamily="2" charset="0"/>
              </a:rPr>
              <a:t>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6C5FF98-8509-49DD-B5EC-6ED12D017E52}"/>
              </a:ext>
            </a:extLst>
          </p:cNvPr>
          <p:cNvSpPr txBox="1"/>
          <p:nvPr/>
        </p:nvSpPr>
        <p:spPr>
          <a:xfrm>
            <a:off x="8555876" y="2673612"/>
            <a:ext cx="89639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800" b="1" dirty="0">
                <a:solidFill>
                  <a:schemeClr val="bg1"/>
                </a:solidFill>
                <a:latin typeface="Oswald" panose="02000503000000000000" pitchFamily="2" charset="0"/>
              </a:rPr>
              <a:t>3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979A710-36B2-4A40-9C26-66F36EF28020}"/>
              </a:ext>
            </a:extLst>
          </p:cNvPr>
          <p:cNvGrpSpPr/>
          <p:nvPr/>
        </p:nvGrpSpPr>
        <p:grpSpPr>
          <a:xfrm>
            <a:off x="7976005" y="2216297"/>
            <a:ext cx="2725517" cy="3109296"/>
            <a:chOff x="886408" y="1477531"/>
            <a:chExt cx="1817011" cy="2072864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CB600C43-8126-4686-BEFB-88E67D81CDB3}"/>
                </a:ext>
              </a:extLst>
            </p:cNvPr>
            <p:cNvSpPr/>
            <p:nvPr/>
          </p:nvSpPr>
          <p:spPr>
            <a:xfrm rot="19784755">
              <a:off x="886408" y="1477531"/>
              <a:ext cx="1817011" cy="207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2000"/>
              </a:schemeClr>
            </a:solidFill>
            <a:ln>
              <a:noFill/>
            </a:ln>
            <a:effectLst>
              <a:softEdge rad="355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812D696-5BAF-467C-BA1B-0B5CF6D6978C}"/>
                </a:ext>
              </a:extLst>
            </p:cNvPr>
            <p:cNvGrpSpPr/>
            <p:nvPr/>
          </p:nvGrpSpPr>
          <p:grpSpPr>
            <a:xfrm>
              <a:off x="956603" y="1617784"/>
              <a:ext cx="1280160" cy="1280160"/>
              <a:chOff x="956603" y="1617784"/>
              <a:chExt cx="1280160" cy="128016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4C585672-4C17-4AFE-9453-75AD9405ED3B}"/>
                  </a:ext>
                </a:extLst>
              </p:cNvPr>
              <p:cNvSpPr/>
              <p:nvPr/>
            </p:nvSpPr>
            <p:spPr>
              <a:xfrm>
                <a:off x="956603" y="1617784"/>
                <a:ext cx="1280160" cy="128016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powder">
                <a:bevelT w="311150" h="4445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pic>
            <p:nvPicPr>
              <p:cNvPr id="60" name="Graphic 59" descr="Business Growth">
                <a:extLst>
                  <a:ext uri="{FF2B5EF4-FFF2-40B4-BE49-F238E27FC236}">
                    <a16:creationId xmlns:a16="http://schemas.microsoft.com/office/drawing/2014/main" id="{949DF061-4363-4D1E-A25D-F4150DEEE3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1398452" y="2059633"/>
                <a:ext cx="396461" cy="396461"/>
              </a:xfrm>
              <a:prstGeom prst="rect">
                <a:avLst/>
              </a:prstGeom>
            </p:spPr>
          </p:pic>
        </p:grpSp>
      </p:grp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F32538A4-19F9-44E1-9E92-E7751BC77348}"/>
              </a:ext>
            </a:extLst>
          </p:cNvPr>
          <p:cNvSpPr/>
          <p:nvPr/>
        </p:nvSpPr>
        <p:spPr>
          <a:xfrm>
            <a:off x="11404493" y="2762917"/>
            <a:ext cx="1920240" cy="3955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9999"/>
              </a:gs>
              <a:gs pos="100000">
                <a:srgbClr val="00CC99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B1EB4C9-F0CA-41A4-8629-BDB9866F3FCF}"/>
              </a:ext>
            </a:extLst>
          </p:cNvPr>
          <p:cNvSpPr txBox="1"/>
          <p:nvPr/>
        </p:nvSpPr>
        <p:spPr>
          <a:xfrm>
            <a:off x="11404493" y="5554975"/>
            <a:ext cx="19202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00503000000000000" pitchFamily="2" charset="0"/>
              </a:rPr>
              <a:t>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F025EEC-F96F-46B3-BC45-C75FD0844233}"/>
              </a:ext>
            </a:extLst>
          </p:cNvPr>
          <p:cNvSpPr txBox="1"/>
          <p:nvPr/>
        </p:nvSpPr>
        <p:spPr>
          <a:xfrm>
            <a:off x="11879072" y="2695383"/>
            <a:ext cx="91082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800" b="1" dirty="0">
                <a:solidFill>
                  <a:schemeClr val="bg1"/>
                </a:solidFill>
                <a:latin typeface="Oswald" panose="02000503000000000000" pitchFamily="2" charset="0"/>
              </a:rPr>
              <a:t>4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1BFC5C1-F0B3-472C-9B70-BB82ECA233E5}"/>
              </a:ext>
            </a:extLst>
          </p:cNvPr>
          <p:cNvGrpSpPr/>
          <p:nvPr/>
        </p:nvGrpSpPr>
        <p:grpSpPr>
          <a:xfrm>
            <a:off x="11299201" y="2216297"/>
            <a:ext cx="2725517" cy="3109296"/>
            <a:chOff x="886408" y="1477531"/>
            <a:chExt cx="1817011" cy="2072864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469EED63-68C9-40A6-9C27-0A8C9A18C88C}"/>
                </a:ext>
              </a:extLst>
            </p:cNvPr>
            <p:cNvSpPr/>
            <p:nvPr/>
          </p:nvSpPr>
          <p:spPr>
            <a:xfrm rot="19784755">
              <a:off x="886408" y="1477531"/>
              <a:ext cx="1817011" cy="207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2000"/>
              </a:schemeClr>
            </a:solidFill>
            <a:ln>
              <a:noFill/>
            </a:ln>
            <a:effectLst>
              <a:softEdge rad="355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DCA6644-507C-4FB7-9B84-52C280BA958F}"/>
                </a:ext>
              </a:extLst>
            </p:cNvPr>
            <p:cNvGrpSpPr/>
            <p:nvPr/>
          </p:nvGrpSpPr>
          <p:grpSpPr>
            <a:xfrm>
              <a:off x="956603" y="1617784"/>
              <a:ext cx="1280160" cy="1280160"/>
              <a:chOff x="956603" y="1617784"/>
              <a:chExt cx="1280160" cy="1280160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0B74728-3F5D-4E8D-B04A-AC024A0968F2}"/>
                  </a:ext>
                </a:extLst>
              </p:cNvPr>
              <p:cNvSpPr/>
              <p:nvPr/>
            </p:nvSpPr>
            <p:spPr>
              <a:xfrm>
                <a:off x="956603" y="1617784"/>
                <a:ext cx="1280160" cy="128016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powder">
                <a:bevelT w="311150" h="4445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pic>
            <p:nvPicPr>
              <p:cNvPr id="68" name="Graphic 67" descr="Handshake">
                <a:extLst>
                  <a:ext uri="{FF2B5EF4-FFF2-40B4-BE49-F238E27FC236}">
                    <a16:creationId xmlns:a16="http://schemas.microsoft.com/office/drawing/2014/main" id="{DD0DEF0E-86AA-4051-9D86-9E3FFB7295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1398452" y="2059633"/>
                <a:ext cx="396461" cy="396461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8A76C40-8901-CB8D-3510-0B25311F0402}"/>
              </a:ext>
            </a:extLst>
          </p:cNvPr>
          <p:cNvSpPr txBox="1"/>
          <p:nvPr/>
        </p:nvSpPr>
        <p:spPr>
          <a:xfrm>
            <a:off x="0" y="106765"/>
            <a:ext cx="18288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Cambria Math" panose="02040503050406030204" pitchFamily="18" charset="0"/>
                <a:ea typeface="Cambria Math" panose="02040503050406030204" pitchFamily="18" charset="0"/>
              </a:rPr>
              <a:t>FOLK MUSIC: KEEPING TRADITIONS ALIVE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6DB1110-D08D-F397-9893-9DB921FA76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2647">
            <a:off x="13539892" y="2248956"/>
            <a:ext cx="4723071" cy="83755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CD24B2-C87A-B14F-4323-52D099153F97}"/>
              </a:ext>
            </a:extLst>
          </p:cNvPr>
          <p:cNvSpPr/>
          <p:nvPr/>
        </p:nvSpPr>
        <p:spPr>
          <a:xfrm>
            <a:off x="488639" y="9181082"/>
            <a:ext cx="4407464" cy="830998"/>
          </a:xfrm>
          <a:prstGeom prst="rect">
            <a:avLst/>
          </a:prstGeom>
          <a:solidFill>
            <a:schemeClr val="tx1">
              <a:alpha val="3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4000" dirty="0">
                <a:latin typeface="Berlin Sans FB" panose="020E0602020502020306" pitchFamily="34" charset="0"/>
              </a:rPr>
              <a:t>Harsh Singh (D-116)</a:t>
            </a:r>
            <a:endParaRPr lang="en-IN" sz="24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34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Where did Folk Music Come from?">
            <a:extLst>
              <a:ext uri="{FF2B5EF4-FFF2-40B4-BE49-F238E27FC236}">
                <a16:creationId xmlns:a16="http://schemas.microsoft.com/office/drawing/2014/main" id="{D7CB8798-B07D-59B0-1F05-DF77A6E044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5" b="7465"/>
          <a:stretch/>
        </p:blipFill>
        <p:spPr bwMode="auto">
          <a:xfrm>
            <a:off x="0" y="0"/>
            <a:ext cx="18288000" cy="1035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6371C0D-7322-4084-A12F-2F4307638B9B}"/>
              </a:ext>
            </a:extLst>
          </p:cNvPr>
          <p:cNvSpPr/>
          <p:nvPr/>
        </p:nvSpPr>
        <p:spPr>
          <a:xfrm>
            <a:off x="1434905" y="2742530"/>
            <a:ext cx="1920240" cy="3955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9900"/>
              </a:gs>
              <a:gs pos="100000">
                <a:srgbClr val="FFCC00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D18EF2-62BE-4E89-AF23-DBD8FDA484C7}"/>
              </a:ext>
            </a:extLst>
          </p:cNvPr>
          <p:cNvSpPr txBox="1"/>
          <p:nvPr/>
        </p:nvSpPr>
        <p:spPr>
          <a:xfrm>
            <a:off x="2040657" y="2770537"/>
            <a:ext cx="7232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800" b="1" dirty="0">
                <a:solidFill>
                  <a:schemeClr val="bg1"/>
                </a:solidFill>
                <a:latin typeface="Oswald" panose="02000503000000000000" pitchFamily="2" charset="0"/>
              </a:rPr>
              <a:t>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E05DAE5-2EB4-4566-8BA1-1C12F5AC06F4}"/>
              </a:ext>
            </a:extLst>
          </p:cNvPr>
          <p:cNvGrpSpPr/>
          <p:nvPr/>
        </p:nvGrpSpPr>
        <p:grpSpPr>
          <a:xfrm>
            <a:off x="1329611" y="4662089"/>
            <a:ext cx="2725517" cy="3109296"/>
            <a:chOff x="886407" y="3108059"/>
            <a:chExt cx="1817011" cy="207286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D57801E-B7D7-4138-9B16-50EABAE66203}"/>
                </a:ext>
              </a:extLst>
            </p:cNvPr>
            <p:cNvSpPr/>
            <p:nvPr/>
          </p:nvSpPr>
          <p:spPr>
            <a:xfrm rot="19784755">
              <a:off x="886407" y="3108059"/>
              <a:ext cx="1817011" cy="207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2000"/>
              </a:schemeClr>
            </a:solidFill>
            <a:ln>
              <a:noFill/>
            </a:ln>
            <a:effectLst>
              <a:softEdge rad="355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3A3F866-F49E-4598-A759-7D307A33D66A}"/>
                </a:ext>
              </a:extLst>
            </p:cNvPr>
            <p:cNvGrpSpPr/>
            <p:nvPr/>
          </p:nvGrpSpPr>
          <p:grpSpPr>
            <a:xfrm>
              <a:off x="956603" y="3199838"/>
              <a:ext cx="1280160" cy="1280160"/>
              <a:chOff x="956603" y="1617784"/>
              <a:chExt cx="1280160" cy="128016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B3AAD83-B6C2-4307-8359-F10170578430}"/>
                  </a:ext>
                </a:extLst>
              </p:cNvPr>
              <p:cNvSpPr/>
              <p:nvPr/>
            </p:nvSpPr>
            <p:spPr>
              <a:xfrm>
                <a:off x="956603" y="1617784"/>
                <a:ext cx="1280160" cy="128016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/>
              <a:scene3d>
                <a:camera prst="orthographicFront"/>
                <a:lightRig rig="twoPt" dir="t"/>
              </a:scene3d>
              <a:sp3d prstMaterial="powder">
                <a:bevelT w="311150" h="4445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  <p:pic>
            <p:nvPicPr>
              <p:cNvPr id="10" name="Graphic 9" descr="Bullseye">
                <a:extLst>
                  <a:ext uri="{FF2B5EF4-FFF2-40B4-BE49-F238E27FC236}">
                    <a16:creationId xmlns:a16="http://schemas.microsoft.com/office/drawing/2014/main" id="{851E04C3-F561-4AE6-A1F3-EF186F961C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398452" y="2059633"/>
                <a:ext cx="396461" cy="396461"/>
              </a:xfrm>
              <a:prstGeom prst="rect">
                <a:avLst/>
              </a:prstGeom>
              <a:effectLst>
                <a:glow rad="63500">
                  <a:srgbClr val="00FF00">
                    <a:alpha val="40000"/>
                  </a:srgbClr>
                </a:glow>
              </a:effectLst>
            </p:spPr>
          </p:pic>
        </p:grp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913A6CAC-ED59-4958-B931-34BD4F770E4B}"/>
              </a:ext>
            </a:extLst>
          </p:cNvPr>
          <p:cNvSpPr/>
          <p:nvPr/>
        </p:nvSpPr>
        <p:spPr>
          <a:xfrm>
            <a:off x="1595747" y="5385080"/>
            <a:ext cx="1613096" cy="913722"/>
          </a:xfrm>
          <a:prstGeom prst="ellipse">
            <a:avLst/>
          </a:prstGeom>
          <a:solidFill>
            <a:srgbClr val="00FF00">
              <a:alpha val="58000"/>
            </a:srgbClr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881B4F4-47FA-4058-A542-481B887FE4F2}"/>
              </a:ext>
            </a:extLst>
          </p:cNvPr>
          <p:cNvSpPr/>
          <p:nvPr/>
        </p:nvSpPr>
        <p:spPr>
          <a:xfrm>
            <a:off x="4758101" y="2762917"/>
            <a:ext cx="1920240" cy="3955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9900CC"/>
              </a:gs>
              <a:gs pos="100000">
                <a:srgbClr val="FF3399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611F8AC-F3A8-4688-9D17-9DBBFE94867A}"/>
              </a:ext>
            </a:extLst>
          </p:cNvPr>
          <p:cNvSpPr txBox="1"/>
          <p:nvPr/>
        </p:nvSpPr>
        <p:spPr>
          <a:xfrm>
            <a:off x="4758101" y="5556359"/>
            <a:ext cx="19202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00503000000000000" pitchFamily="2" charset="0"/>
              </a:rPr>
              <a:t>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86099C-DBA5-42D1-B284-B62C70701C17}"/>
              </a:ext>
            </a:extLst>
          </p:cNvPr>
          <p:cNvSpPr txBox="1"/>
          <p:nvPr/>
        </p:nvSpPr>
        <p:spPr>
          <a:xfrm>
            <a:off x="5232680" y="2696768"/>
            <a:ext cx="89639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800" b="1" dirty="0">
                <a:solidFill>
                  <a:schemeClr val="bg1"/>
                </a:solidFill>
                <a:latin typeface="Oswald" panose="02000503000000000000" pitchFamily="2" charset="0"/>
              </a:rPr>
              <a:t>2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3E42373-0828-4051-9783-85C4300CD8E5}"/>
              </a:ext>
            </a:extLst>
          </p:cNvPr>
          <p:cNvGrpSpPr/>
          <p:nvPr/>
        </p:nvGrpSpPr>
        <p:grpSpPr>
          <a:xfrm>
            <a:off x="4652809" y="4662089"/>
            <a:ext cx="2725517" cy="3109296"/>
            <a:chOff x="886408" y="1477531"/>
            <a:chExt cx="1817011" cy="2072864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972904E8-2230-46F0-8E68-6546AEDFBD0B}"/>
                </a:ext>
              </a:extLst>
            </p:cNvPr>
            <p:cNvSpPr/>
            <p:nvPr/>
          </p:nvSpPr>
          <p:spPr>
            <a:xfrm rot="19784755">
              <a:off x="886408" y="1477531"/>
              <a:ext cx="1817011" cy="207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2000"/>
              </a:schemeClr>
            </a:solidFill>
            <a:ln>
              <a:noFill/>
            </a:ln>
            <a:effectLst>
              <a:softEdge rad="355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85AA6C3-9F4E-4F5D-80C2-7DF5813E22F2}"/>
                </a:ext>
              </a:extLst>
            </p:cNvPr>
            <p:cNvGrpSpPr/>
            <p:nvPr/>
          </p:nvGrpSpPr>
          <p:grpSpPr>
            <a:xfrm>
              <a:off x="956603" y="1617784"/>
              <a:ext cx="1280160" cy="1280160"/>
              <a:chOff x="956603" y="1617784"/>
              <a:chExt cx="1280160" cy="1280160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3E2A739C-7D30-4C40-9E5C-94C6B9D99405}"/>
                  </a:ext>
                </a:extLst>
              </p:cNvPr>
              <p:cNvSpPr/>
              <p:nvPr/>
            </p:nvSpPr>
            <p:spPr>
              <a:xfrm>
                <a:off x="956603" y="1617784"/>
                <a:ext cx="1280160" cy="128016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powder">
                <a:bevelT w="311150" h="4445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pic>
            <p:nvPicPr>
              <p:cNvPr id="44" name="Graphic 43" descr="Lightbulb">
                <a:extLst>
                  <a:ext uri="{FF2B5EF4-FFF2-40B4-BE49-F238E27FC236}">
                    <a16:creationId xmlns:a16="http://schemas.microsoft.com/office/drawing/2014/main" id="{4D8993BD-7FAB-4610-BF7B-5F17BFEF38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1398452" y="2059633"/>
                <a:ext cx="396461" cy="396461"/>
              </a:xfrm>
              <a:prstGeom prst="rect">
                <a:avLst/>
              </a:prstGeom>
              <a:effectLst>
                <a:glow rad="63500">
                  <a:srgbClr val="00FF00">
                    <a:alpha val="40000"/>
                  </a:srgbClr>
                </a:glow>
              </a:effectLst>
            </p:spPr>
          </p:pic>
        </p:grpSp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6941CB7-9D63-4C26-82D4-021F27F3221D}"/>
              </a:ext>
            </a:extLst>
          </p:cNvPr>
          <p:cNvSpPr/>
          <p:nvPr/>
        </p:nvSpPr>
        <p:spPr>
          <a:xfrm>
            <a:off x="8081297" y="2762917"/>
            <a:ext cx="1920240" cy="3955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33CC"/>
              </a:gs>
              <a:gs pos="100000">
                <a:srgbClr val="00CCFF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033F59E-D114-433D-9584-9386A86F261F}"/>
              </a:ext>
            </a:extLst>
          </p:cNvPr>
          <p:cNvSpPr txBox="1"/>
          <p:nvPr/>
        </p:nvSpPr>
        <p:spPr>
          <a:xfrm>
            <a:off x="8081297" y="5533204"/>
            <a:ext cx="19202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00503000000000000" pitchFamily="2" charset="0"/>
              </a:rPr>
              <a:t>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8E2DA91-72AB-4201-A6D6-AAA53103B861}"/>
              </a:ext>
            </a:extLst>
          </p:cNvPr>
          <p:cNvSpPr txBox="1"/>
          <p:nvPr/>
        </p:nvSpPr>
        <p:spPr>
          <a:xfrm>
            <a:off x="8555876" y="2673612"/>
            <a:ext cx="89639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800" b="1" dirty="0">
                <a:solidFill>
                  <a:schemeClr val="bg1"/>
                </a:solidFill>
                <a:latin typeface="Oswald" panose="02000503000000000000" pitchFamily="2" charset="0"/>
              </a:rPr>
              <a:t>3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FBD7A8D-A6C4-48CC-8BBA-77AECBA36295}"/>
              </a:ext>
            </a:extLst>
          </p:cNvPr>
          <p:cNvGrpSpPr/>
          <p:nvPr/>
        </p:nvGrpSpPr>
        <p:grpSpPr>
          <a:xfrm>
            <a:off x="7976005" y="2216297"/>
            <a:ext cx="2725517" cy="3109296"/>
            <a:chOff x="886408" y="1477531"/>
            <a:chExt cx="1817011" cy="2072864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54573A92-EC53-4E87-91DD-281ACE05DCB4}"/>
                </a:ext>
              </a:extLst>
            </p:cNvPr>
            <p:cNvSpPr/>
            <p:nvPr/>
          </p:nvSpPr>
          <p:spPr>
            <a:xfrm rot="19784755">
              <a:off x="886408" y="1477531"/>
              <a:ext cx="1817011" cy="207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2000"/>
              </a:schemeClr>
            </a:solidFill>
            <a:ln>
              <a:noFill/>
            </a:ln>
            <a:effectLst>
              <a:softEdge rad="355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ED92590-5517-4A33-96F6-2E2914B2F21F}"/>
                </a:ext>
              </a:extLst>
            </p:cNvPr>
            <p:cNvGrpSpPr/>
            <p:nvPr/>
          </p:nvGrpSpPr>
          <p:grpSpPr>
            <a:xfrm>
              <a:off x="956603" y="1617784"/>
              <a:ext cx="1280160" cy="1280160"/>
              <a:chOff x="956603" y="1617784"/>
              <a:chExt cx="1280160" cy="128016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D0D72FFF-976D-4D6F-ABD8-07E0630C6CD0}"/>
                  </a:ext>
                </a:extLst>
              </p:cNvPr>
              <p:cNvSpPr/>
              <p:nvPr/>
            </p:nvSpPr>
            <p:spPr>
              <a:xfrm>
                <a:off x="956603" y="1617784"/>
                <a:ext cx="1280160" cy="128016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powder">
                <a:bevelT w="311150" h="4445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pic>
            <p:nvPicPr>
              <p:cNvPr id="52" name="Graphic 51" descr="Business Growth">
                <a:extLst>
                  <a:ext uri="{FF2B5EF4-FFF2-40B4-BE49-F238E27FC236}">
                    <a16:creationId xmlns:a16="http://schemas.microsoft.com/office/drawing/2014/main" id="{D10255D7-F5EA-4A8E-BBF1-4505643C5C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1398452" y="2059633"/>
                <a:ext cx="396461" cy="396461"/>
              </a:xfrm>
              <a:prstGeom prst="rect">
                <a:avLst/>
              </a:prstGeom>
            </p:spPr>
          </p:pic>
        </p:grpSp>
      </p:grp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D776BD9-C577-40FF-83F8-167ED12E2322}"/>
              </a:ext>
            </a:extLst>
          </p:cNvPr>
          <p:cNvSpPr/>
          <p:nvPr/>
        </p:nvSpPr>
        <p:spPr>
          <a:xfrm>
            <a:off x="11404493" y="2762917"/>
            <a:ext cx="1920240" cy="3955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9999"/>
              </a:gs>
              <a:gs pos="100000">
                <a:srgbClr val="00CC99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8EE7F4E-4432-4833-AF46-261BEA9955D1}"/>
              </a:ext>
            </a:extLst>
          </p:cNvPr>
          <p:cNvSpPr txBox="1"/>
          <p:nvPr/>
        </p:nvSpPr>
        <p:spPr>
          <a:xfrm>
            <a:off x="11404493" y="5554975"/>
            <a:ext cx="19202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00503000000000000" pitchFamily="2" charset="0"/>
              </a:rPr>
              <a:t>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9DE9BE-685F-4906-B4F6-5F32856A1D21}"/>
              </a:ext>
            </a:extLst>
          </p:cNvPr>
          <p:cNvSpPr txBox="1"/>
          <p:nvPr/>
        </p:nvSpPr>
        <p:spPr>
          <a:xfrm>
            <a:off x="11879072" y="2695383"/>
            <a:ext cx="91082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800" b="1" dirty="0">
                <a:solidFill>
                  <a:schemeClr val="bg1"/>
                </a:solidFill>
                <a:latin typeface="Oswald" panose="02000503000000000000" pitchFamily="2" charset="0"/>
              </a:rPr>
              <a:t>4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0610330-3316-4FFF-B79A-CE310E05B0EE}"/>
              </a:ext>
            </a:extLst>
          </p:cNvPr>
          <p:cNvGrpSpPr/>
          <p:nvPr/>
        </p:nvGrpSpPr>
        <p:grpSpPr>
          <a:xfrm>
            <a:off x="11299201" y="2216297"/>
            <a:ext cx="2725517" cy="3109296"/>
            <a:chOff x="886408" y="1477531"/>
            <a:chExt cx="1817011" cy="2072864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EA5685F1-DD26-4CF5-AB8A-7F8377FF231F}"/>
                </a:ext>
              </a:extLst>
            </p:cNvPr>
            <p:cNvSpPr/>
            <p:nvPr/>
          </p:nvSpPr>
          <p:spPr>
            <a:xfrm rot="19784755">
              <a:off x="886408" y="1477531"/>
              <a:ext cx="1817011" cy="207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2000"/>
              </a:schemeClr>
            </a:solidFill>
            <a:ln>
              <a:noFill/>
            </a:ln>
            <a:effectLst>
              <a:softEdge rad="355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8EA344A-6A19-472D-881C-EDC67F8F8923}"/>
                </a:ext>
              </a:extLst>
            </p:cNvPr>
            <p:cNvGrpSpPr/>
            <p:nvPr/>
          </p:nvGrpSpPr>
          <p:grpSpPr>
            <a:xfrm>
              <a:off x="956603" y="1617784"/>
              <a:ext cx="1280160" cy="1280160"/>
              <a:chOff x="956603" y="1617784"/>
              <a:chExt cx="1280160" cy="128016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7A670E47-276B-4487-A707-F7E11A8A0A51}"/>
                  </a:ext>
                </a:extLst>
              </p:cNvPr>
              <p:cNvSpPr/>
              <p:nvPr/>
            </p:nvSpPr>
            <p:spPr>
              <a:xfrm>
                <a:off x="956603" y="1617784"/>
                <a:ext cx="1280160" cy="128016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powder">
                <a:bevelT w="311150" h="4445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pic>
            <p:nvPicPr>
              <p:cNvPr id="60" name="Graphic 59" descr="Handshake">
                <a:extLst>
                  <a:ext uri="{FF2B5EF4-FFF2-40B4-BE49-F238E27FC236}">
                    <a16:creationId xmlns:a16="http://schemas.microsoft.com/office/drawing/2014/main" id="{6D130F94-DF6B-4D90-9E0A-71B1224F7D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1398452" y="2059633"/>
                <a:ext cx="396461" cy="396461"/>
              </a:xfrm>
              <a:prstGeom prst="rect">
                <a:avLst/>
              </a:prstGeom>
            </p:spPr>
          </p:pic>
        </p:grp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A099E907-B9EC-4BDE-86AF-1BE37C02425B}"/>
              </a:ext>
            </a:extLst>
          </p:cNvPr>
          <p:cNvSpPr/>
          <p:nvPr/>
        </p:nvSpPr>
        <p:spPr>
          <a:xfrm>
            <a:off x="4958284" y="5454821"/>
            <a:ext cx="1613096" cy="913722"/>
          </a:xfrm>
          <a:prstGeom prst="ellipse">
            <a:avLst/>
          </a:prstGeom>
          <a:solidFill>
            <a:srgbClr val="00FF00">
              <a:alpha val="58000"/>
            </a:srgbClr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D240CF5-A88D-454D-90EF-C42D2084B31F}"/>
              </a:ext>
            </a:extLst>
          </p:cNvPr>
          <p:cNvSpPr txBox="1"/>
          <p:nvPr/>
        </p:nvSpPr>
        <p:spPr>
          <a:xfrm>
            <a:off x="4363905" y="6907677"/>
            <a:ext cx="33033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It was not written down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F1E78-2DCC-5281-9CC6-01EFCBBC79D7}"/>
              </a:ext>
            </a:extLst>
          </p:cNvPr>
          <p:cNvSpPr txBox="1"/>
          <p:nvPr/>
        </p:nvSpPr>
        <p:spPr>
          <a:xfrm>
            <a:off x="0" y="106765"/>
            <a:ext cx="18288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Cambria Math" panose="02040503050406030204" pitchFamily="18" charset="0"/>
                <a:ea typeface="Cambria Math" panose="02040503050406030204" pitchFamily="18" charset="0"/>
              </a:rPr>
              <a:t>FOLK MUSIC: KEEPING TRADITIONS ALIVE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BD96B3-2DDB-80AC-131C-AA914D99B5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2647">
            <a:off x="13539892" y="2248956"/>
            <a:ext cx="4723071" cy="83755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535851-D558-E910-D927-F7A1F997325C}"/>
              </a:ext>
            </a:extLst>
          </p:cNvPr>
          <p:cNvSpPr txBox="1"/>
          <p:nvPr/>
        </p:nvSpPr>
        <p:spPr>
          <a:xfrm>
            <a:off x="281235" y="6926727"/>
            <a:ext cx="42275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Music passed down through generations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685894-9255-7E1E-0DF0-90309C7BC65F}"/>
              </a:ext>
            </a:extLst>
          </p:cNvPr>
          <p:cNvSpPr/>
          <p:nvPr/>
        </p:nvSpPr>
        <p:spPr>
          <a:xfrm>
            <a:off x="488639" y="9181082"/>
            <a:ext cx="4407464" cy="830998"/>
          </a:xfrm>
          <a:prstGeom prst="rect">
            <a:avLst/>
          </a:prstGeom>
          <a:solidFill>
            <a:schemeClr val="tx1">
              <a:alpha val="3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4000" dirty="0">
                <a:latin typeface="Berlin Sans FB" panose="020E0602020502020306" pitchFamily="34" charset="0"/>
              </a:rPr>
              <a:t>Harsh Singh (D-116)</a:t>
            </a:r>
            <a:endParaRPr lang="en-IN" sz="24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154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Traditional Irish Music by &quot;The Ghillie's&quot; danse Kesh jig , Eddy kelly  (jig) et Drowsy Maggie .">
            <a:extLst>
              <a:ext uri="{FF2B5EF4-FFF2-40B4-BE49-F238E27FC236}">
                <a16:creationId xmlns:a16="http://schemas.microsoft.com/office/drawing/2014/main" id="{FAF58274-E03F-72D1-2028-AA651679C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69"/>
            <a:ext cx="18287999" cy="1028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6371C0D-7322-4084-A12F-2F4307638B9B}"/>
              </a:ext>
            </a:extLst>
          </p:cNvPr>
          <p:cNvSpPr/>
          <p:nvPr/>
        </p:nvSpPr>
        <p:spPr>
          <a:xfrm>
            <a:off x="1434905" y="2742530"/>
            <a:ext cx="1920240" cy="3955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9900"/>
              </a:gs>
              <a:gs pos="100000">
                <a:srgbClr val="FFCC00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D18EF2-62BE-4E89-AF23-DBD8FDA484C7}"/>
              </a:ext>
            </a:extLst>
          </p:cNvPr>
          <p:cNvSpPr txBox="1"/>
          <p:nvPr/>
        </p:nvSpPr>
        <p:spPr>
          <a:xfrm>
            <a:off x="2033387" y="2808043"/>
            <a:ext cx="7232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800" b="1" dirty="0">
                <a:solidFill>
                  <a:schemeClr val="bg1"/>
                </a:solidFill>
                <a:latin typeface="Oswald" panose="02000503000000000000" pitchFamily="2" charset="0"/>
              </a:rPr>
              <a:t>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E05DAE5-2EB4-4566-8BA1-1C12F5AC06F4}"/>
              </a:ext>
            </a:extLst>
          </p:cNvPr>
          <p:cNvGrpSpPr/>
          <p:nvPr/>
        </p:nvGrpSpPr>
        <p:grpSpPr>
          <a:xfrm>
            <a:off x="1329611" y="4662089"/>
            <a:ext cx="2725517" cy="3109296"/>
            <a:chOff x="886407" y="3108059"/>
            <a:chExt cx="1817011" cy="207286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D57801E-B7D7-4138-9B16-50EABAE66203}"/>
                </a:ext>
              </a:extLst>
            </p:cNvPr>
            <p:cNvSpPr/>
            <p:nvPr/>
          </p:nvSpPr>
          <p:spPr>
            <a:xfrm rot="19784755">
              <a:off x="886407" y="3108059"/>
              <a:ext cx="1817011" cy="207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2000"/>
              </a:schemeClr>
            </a:solidFill>
            <a:ln>
              <a:noFill/>
            </a:ln>
            <a:effectLst>
              <a:softEdge rad="355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3A3F866-F49E-4598-A759-7D307A33D66A}"/>
                </a:ext>
              </a:extLst>
            </p:cNvPr>
            <p:cNvGrpSpPr/>
            <p:nvPr/>
          </p:nvGrpSpPr>
          <p:grpSpPr>
            <a:xfrm>
              <a:off x="956603" y="3199838"/>
              <a:ext cx="1280160" cy="1280160"/>
              <a:chOff x="956603" y="1617784"/>
              <a:chExt cx="1280160" cy="128016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B3AAD83-B6C2-4307-8359-F10170578430}"/>
                  </a:ext>
                </a:extLst>
              </p:cNvPr>
              <p:cNvSpPr/>
              <p:nvPr/>
            </p:nvSpPr>
            <p:spPr>
              <a:xfrm>
                <a:off x="956603" y="1617784"/>
                <a:ext cx="1280160" cy="128016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/>
              <a:scene3d>
                <a:camera prst="orthographicFront"/>
                <a:lightRig rig="twoPt" dir="t"/>
              </a:scene3d>
              <a:sp3d prstMaterial="powder">
                <a:bevelT w="311150" h="4445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  <p:pic>
            <p:nvPicPr>
              <p:cNvPr id="10" name="Graphic 9" descr="Bullseye">
                <a:extLst>
                  <a:ext uri="{FF2B5EF4-FFF2-40B4-BE49-F238E27FC236}">
                    <a16:creationId xmlns:a16="http://schemas.microsoft.com/office/drawing/2014/main" id="{851E04C3-F561-4AE6-A1F3-EF186F961C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398452" y="2059633"/>
                <a:ext cx="396461" cy="396461"/>
              </a:xfrm>
              <a:prstGeom prst="rect">
                <a:avLst/>
              </a:prstGeom>
              <a:effectLst>
                <a:glow rad="63500">
                  <a:srgbClr val="00FF00">
                    <a:alpha val="40000"/>
                  </a:srgbClr>
                </a:glow>
              </a:effectLst>
            </p:spPr>
          </p:pic>
        </p:grp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913A6CAC-ED59-4958-B931-34BD4F770E4B}"/>
              </a:ext>
            </a:extLst>
          </p:cNvPr>
          <p:cNvSpPr/>
          <p:nvPr/>
        </p:nvSpPr>
        <p:spPr>
          <a:xfrm>
            <a:off x="1560155" y="5282919"/>
            <a:ext cx="1613096" cy="913722"/>
          </a:xfrm>
          <a:prstGeom prst="ellipse">
            <a:avLst/>
          </a:prstGeom>
          <a:solidFill>
            <a:srgbClr val="00FF00">
              <a:alpha val="58000"/>
            </a:srgbClr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88DC3BD0-C414-41D2-B6C5-9F20340B7266}"/>
              </a:ext>
            </a:extLst>
          </p:cNvPr>
          <p:cNvSpPr/>
          <p:nvPr/>
        </p:nvSpPr>
        <p:spPr>
          <a:xfrm>
            <a:off x="4758101" y="2762917"/>
            <a:ext cx="1920240" cy="3955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9900CC"/>
              </a:gs>
              <a:gs pos="100000">
                <a:srgbClr val="FF3399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D589E9-9477-4AAC-A713-2957A938E9B6}"/>
              </a:ext>
            </a:extLst>
          </p:cNvPr>
          <p:cNvSpPr txBox="1"/>
          <p:nvPr/>
        </p:nvSpPr>
        <p:spPr>
          <a:xfrm>
            <a:off x="4758101" y="5556359"/>
            <a:ext cx="19202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00503000000000000" pitchFamily="2" charset="0"/>
              </a:rPr>
              <a:t>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0CD4756-E1D2-4D0B-995A-1BA78E7C91C0}"/>
              </a:ext>
            </a:extLst>
          </p:cNvPr>
          <p:cNvSpPr txBox="1"/>
          <p:nvPr/>
        </p:nvSpPr>
        <p:spPr>
          <a:xfrm>
            <a:off x="5232680" y="2696768"/>
            <a:ext cx="89639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800" b="1" dirty="0">
                <a:solidFill>
                  <a:schemeClr val="bg1"/>
                </a:solidFill>
                <a:latin typeface="Oswald" panose="02000503000000000000" pitchFamily="2" charset="0"/>
              </a:rPr>
              <a:t>2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923B9B4-2DB7-44CE-9934-F71CD0AE5E8B}"/>
              </a:ext>
            </a:extLst>
          </p:cNvPr>
          <p:cNvGrpSpPr/>
          <p:nvPr/>
        </p:nvGrpSpPr>
        <p:grpSpPr>
          <a:xfrm>
            <a:off x="4652809" y="4662089"/>
            <a:ext cx="2725517" cy="3109296"/>
            <a:chOff x="886408" y="1477531"/>
            <a:chExt cx="1817011" cy="2072864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BF83C5-34BF-4978-B85E-BBF9F72EA1AC}"/>
                </a:ext>
              </a:extLst>
            </p:cNvPr>
            <p:cNvSpPr/>
            <p:nvPr/>
          </p:nvSpPr>
          <p:spPr>
            <a:xfrm rot="19784755">
              <a:off x="886408" y="1477531"/>
              <a:ext cx="1817011" cy="207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2000"/>
              </a:schemeClr>
            </a:solidFill>
            <a:ln>
              <a:noFill/>
            </a:ln>
            <a:effectLst>
              <a:softEdge rad="355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8832599-BE31-4C9D-8113-1BF32448699C}"/>
                </a:ext>
              </a:extLst>
            </p:cNvPr>
            <p:cNvGrpSpPr/>
            <p:nvPr/>
          </p:nvGrpSpPr>
          <p:grpSpPr>
            <a:xfrm>
              <a:off x="956603" y="1617784"/>
              <a:ext cx="1280160" cy="1280160"/>
              <a:chOff x="956603" y="1617784"/>
              <a:chExt cx="1280160" cy="1280160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75C5D8D9-C7ED-4C71-A083-6365C9BD99FF}"/>
                  </a:ext>
                </a:extLst>
              </p:cNvPr>
              <p:cNvSpPr/>
              <p:nvPr/>
            </p:nvSpPr>
            <p:spPr>
              <a:xfrm>
                <a:off x="956603" y="1617784"/>
                <a:ext cx="1280160" cy="128016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powder">
                <a:bevelT w="311150" h="4445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pic>
            <p:nvPicPr>
              <p:cNvPr id="48" name="Graphic 47" descr="Lightbulb">
                <a:extLst>
                  <a:ext uri="{FF2B5EF4-FFF2-40B4-BE49-F238E27FC236}">
                    <a16:creationId xmlns:a16="http://schemas.microsoft.com/office/drawing/2014/main" id="{D1BE1FDA-7FE7-4C07-A31C-CBD889CA75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1398452" y="2059633"/>
                <a:ext cx="396461" cy="396461"/>
              </a:xfrm>
              <a:prstGeom prst="rect">
                <a:avLst/>
              </a:prstGeom>
              <a:effectLst>
                <a:glow rad="63500">
                  <a:srgbClr val="00FF00">
                    <a:alpha val="40000"/>
                  </a:srgbClr>
                </a:glow>
              </a:effectLst>
            </p:spPr>
          </p:pic>
        </p:grpSp>
      </p:grp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76A82E4-25CB-4662-B650-CB8EA7023619}"/>
              </a:ext>
            </a:extLst>
          </p:cNvPr>
          <p:cNvSpPr/>
          <p:nvPr/>
        </p:nvSpPr>
        <p:spPr>
          <a:xfrm>
            <a:off x="8081297" y="2762917"/>
            <a:ext cx="1920240" cy="3955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33CC"/>
              </a:gs>
              <a:gs pos="100000">
                <a:srgbClr val="00CCFF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D0A920A-6C59-4BB2-A3B3-29C7A07DA0DB}"/>
              </a:ext>
            </a:extLst>
          </p:cNvPr>
          <p:cNvSpPr txBox="1"/>
          <p:nvPr/>
        </p:nvSpPr>
        <p:spPr>
          <a:xfrm>
            <a:off x="8081297" y="5533204"/>
            <a:ext cx="19202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00503000000000000" pitchFamily="2" charset="0"/>
              </a:rPr>
              <a:t>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A3093B3-064D-4045-9C04-6F3CA849EAE9}"/>
              </a:ext>
            </a:extLst>
          </p:cNvPr>
          <p:cNvSpPr txBox="1"/>
          <p:nvPr/>
        </p:nvSpPr>
        <p:spPr>
          <a:xfrm>
            <a:off x="8555876" y="2673612"/>
            <a:ext cx="89639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800" b="1" dirty="0">
                <a:solidFill>
                  <a:schemeClr val="bg1"/>
                </a:solidFill>
                <a:latin typeface="Oswald" panose="02000503000000000000" pitchFamily="2" charset="0"/>
              </a:rPr>
              <a:t>3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FD9E182-A6C1-44E3-BCA9-BF676C29FF0A}"/>
              </a:ext>
            </a:extLst>
          </p:cNvPr>
          <p:cNvGrpSpPr/>
          <p:nvPr/>
        </p:nvGrpSpPr>
        <p:grpSpPr>
          <a:xfrm>
            <a:off x="7976005" y="4662089"/>
            <a:ext cx="2725517" cy="3109296"/>
            <a:chOff x="886408" y="1477531"/>
            <a:chExt cx="1817011" cy="2072864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81988E55-7C7B-435A-A294-43C2325A8688}"/>
                </a:ext>
              </a:extLst>
            </p:cNvPr>
            <p:cNvSpPr/>
            <p:nvPr/>
          </p:nvSpPr>
          <p:spPr>
            <a:xfrm rot="19784755">
              <a:off x="886408" y="1477531"/>
              <a:ext cx="1817011" cy="207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2000"/>
              </a:schemeClr>
            </a:solidFill>
            <a:ln>
              <a:noFill/>
            </a:ln>
            <a:effectLst>
              <a:softEdge rad="355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475594E-5158-473E-9BED-83A65A2A2898}"/>
                </a:ext>
              </a:extLst>
            </p:cNvPr>
            <p:cNvGrpSpPr/>
            <p:nvPr/>
          </p:nvGrpSpPr>
          <p:grpSpPr>
            <a:xfrm>
              <a:off x="956603" y="1617784"/>
              <a:ext cx="1280160" cy="1280160"/>
              <a:chOff x="956603" y="1617784"/>
              <a:chExt cx="1280160" cy="1280160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0C3F802-6123-4AD9-848D-3383078C3674}"/>
                  </a:ext>
                </a:extLst>
              </p:cNvPr>
              <p:cNvSpPr/>
              <p:nvPr/>
            </p:nvSpPr>
            <p:spPr>
              <a:xfrm>
                <a:off x="956603" y="1617784"/>
                <a:ext cx="1280160" cy="128016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powder">
                <a:bevelT w="311150" h="4445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pic>
            <p:nvPicPr>
              <p:cNvPr id="56" name="Graphic 55" descr="Business Growth">
                <a:extLst>
                  <a:ext uri="{FF2B5EF4-FFF2-40B4-BE49-F238E27FC236}">
                    <a16:creationId xmlns:a16="http://schemas.microsoft.com/office/drawing/2014/main" id="{27F19576-29E6-4AC0-A175-032ED9437A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1398452" y="2059633"/>
                <a:ext cx="396461" cy="396461"/>
              </a:xfrm>
              <a:prstGeom prst="rect">
                <a:avLst/>
              </a:prstGeom>
              <a:effectLst>
                <a:glow rad="63500">
                  <a:srgbClr val="00FF00">
                    <a:alpha val="40000"/>
                  </a:srgbClr>
                </a:glow>
              </a:effectLst>
            </p:spPr>
          </p:pic>
        </p:grpSp>
      </p:grp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2EEFA03D-E537-42F8-A8DB-944D2C0D6D5D}"/>
              </a:ext>
            </a:extLst>
          </p:cNvPr>
          <p:cNvSpPr/>
          <p:nvPr/>
        </p:nvSpPr>
        <p:spPr>
          <a:xfrm>
            <a:off x="11404493" y="2762917"/>
            <a:ext cx="1920240" cy="3955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9999"/>
              </a:gs>
              <a:gs pos="100000">
                <a:srgbClr val="00CC99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5B54812-E119-4232-B616-B2AC6108A45A}"/>
              </a:ext>
            </a:extLst>
          </p:cNvPr>
          <p:cNvSpPr txBox="1"/>
          <p:nvPr/>
        </p:nvSpPr>
        <p:spPr>
          <a:xfrm>
            <a:off x="11404493" y="5554975"/>
            <a:ext cx="19202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00503000000000000" pitchFamily="2" charset="0"/>
              </a:rPr>
              <a:t>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D146519-541B-490D-A79C-2C7D5FCA211D}"/>
              </a:ext>
            </a:extLst>
          </p:cNvPr>
          <p:cNvSpPr txBox="1"/>
          <p:nvPr/>
        </p:nvSpPr>
        <p:spPr>
          <a:xfrm>
            <a:off x="11879072" y="2695383"/>
            <a:ext cx="91082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800" b="1" dirty="0">
                <a:solidFill>
                  <a:schemeClr val="bg1"/>
                </a:solidFill>
                <a:latin typeface="Oswald" panose="02000503000000000000" pitchFamily="2" charset="0"/>
              </a:rPr>
              <a:t>4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029D99F-9420-42B7-ABB5-80D091DC0C69}"/>
              </a:ext>
            </a:extLst>
          </p:cNvPr>
          <p:cNvGrpSpPr/>
          <p:nvPr/>
        </p:nvGrpSpPr>
        <p:grpSpPr>
          <a:xfrm>
            <a:off x="11299201" y="2216297"/>
            <a:ext cx="2725517" cy="3109296"/>
            <a:chOff x="886408" y="1477531"/>
            <a:chExt cx="1817011" cy="2072864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61B4D0A1-C1D6-44D1-81D1-23C2D5D2820B}"/>
                </a:ext>
              </a:extLst>
            </p:cNvPr>
            <p:cNvSpPr/>
            <p:nvPr/>
          </p:nvSpPr>
          <p:spPr>
            <a:xfrm rot="19784755">
              <a:off x="886408" y="1477531"/>
              <a:ext cx="1817011" cy="207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2000"/>
              </a:schemeClr>
            </a:solidFill>
            <a:ln>
              <a:noFill/>
            </a:ln>
            <a:effectLst>
              <a:softEdge rad="355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7FAE696-367D-4CD0-8FB7-0E4F09CCCF68}"/>
                </a:ext>
              </a:extLst>
            </p:cNvPr>
            <p:cNvGrpSpPr/>
            <p:nvPr/>
          </p:nvGrpSpPr>
          <p:grpSpPr>
            <a:xfrm>
              <a:off x="956603" y="1617784"/>
              <a:ext cx="1280160" cy="1280160"/>
              <a:chOff x="956603" y="1617784"/>
              <a:chExt cx="1280160" cy="1280160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0CB275B9-7473-4BD4-8DE9-6EC7E6CA6BA3}"/>
                  </a:ext>
                </a:extLst>
              </p:cNvPr>
              <p:cNvSpPr/>
              <p:nvPr/>
            </p:nvSpPr>
            <p:spPr>
              <a:xfrm>
                <a:off x="956603" y="1617784"/>
                <a:ext cx="1280160" cy="128016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powder">
                <a:bevelT w="311150" h="4445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pic>
            <p:nvPicPr>
              <p:cNvPr id="64" name="Graphic 63" descr="Handshake">
                <a:extLst>
                  <a:ext uri="{FF2B5EF4-FFF2-40B4-BE49-F238E27FC236}">
                    <a16:creationId xmlns:a16="http://schemas.microsoft.com/office/drawing/2014/main" id="{C280CD7E-D1FA-4F5C-95E9-5193C0FEA4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1398452" y="2059633"/>
                <a:ext cx="396461" cy="396461"/>
              </a:xfrm>
              <a:prstGeom prst="rect">
                <a:avLst/>
              </a:prstGeom>
            </p:spPr>
          </p:pic>
        </p:grp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id="{84197F3D-52D6-4D9B-AE51-197D240CEA1C}"/>
              </a:ext>
            </a:extLst>
          </p:cNvPr>
          <p:cNvSpPr/>
          <p:nvPr/>
        </p:nvSpPr>
        <p:spPr>
          <a:xfrm>
            <a:off x="4931318" y="5445282"/>
            <a:ext cx="1613096" cy="913722"/>
          </a:xfrm>
          <a:prstGeom prst="ellipse">
            <a:avLst/>
          </a:prstGeom>
          <a:solidFill>
            <a:srgbClr val="00FF00">
              <a:alpha val="58000"/>
            </a:srgbClr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6CD1550-98AF-4296-9FF4-78B319588BDF}"/>
              </a:ext>
            </a:extLst>
          </p:cNvPr>
          <p:cNvSpPr/>
          <p:nvPr/>
        </p:nvSpPr>
        <p:spPr>
          <a:xfrm>
            <a:off x="8229232" y="5398052"/>
            <a:ext cx="1613096" cy="913722"/>
          </a:xfrm>
          <a:prstGeom prst="ellipse">
            <a:avLst/>
          </a:prstGeom>
          <a:solidFill>
            <a:srgbClr val="00FF00">
              <a:alpha val="58000"/>
            </a:srgbClr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6FEF5ED-68DE-48A9-9765-5784AD8A4936}"/>
              </a:ext>
            </a:extLst>
          </p:cNvPr>
          <p:cNvSpPr txBox="1"/>
          <p:nvPr/>
        </p:nvSpPr>
        <p:spPr>
          <a:xfrm>
            <a:off x="7608746" y="6968333"/>
            <a:ext cx="28540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Unique to each region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D828A1-8C56-3065-51A2-A466AB7975BC}"/>
              </a:ext>
            </a:extLst>
          </p:cNvPr>
          <p:cNvSpPr txBox="1"/>
          <p:nvPr/>
        </p:nvSpPr>
        <p:spPr>
          <a:xfrm>
            <a:off x="0" y="106765"/>
            <a:ext cx="18288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Cambria Math" panose="02040503050406030204" pitchFamily="18" charset="0"/>
                <a:ea typeface="Cambria Math" panose="02040503050406030204" pitchFamily="18" charset="0"/>
              </a:rPr>
              <a:t>FOLK MUSIC: KEEPING TRADITIONS ALIVE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171E655-5642-B2F4-EE82-047F074D78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2647">
            <a:off x="13539892" y="2248956"/>
            <a:ext cx="4723071" cy="83755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D88EADB-D62B-238F-1475-AEDC35A9096B}"/>
              </a:ext>
            </a:extLst>
          </p:cNvPr>
          <p:cNvSpPr txBox="1"/>
          <p:nvPr/>
        </p:nvSpPr>
        <p:spPr>
          <a:xfrm>
            <a:off x="4363905" y="6907677"/>
            <a:ext cx="33033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It was not written down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236758-62B7-DAF4-21A8-C7A1237A66D1}"/>
              </a:ext>
            </a:extLst>
          </p:cNvPr>
          <p:cNvSpPr txBox="1"/>
          <p:nvPr/>
        </p:nvSpPr>
        <p:spPr>
          <a:xfrm>
            <a:off x="281235" y="6926727"/>
            <a:ext cx="42275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Music passed down through generations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4ED570-D29F-9682-2C30-03F5CCB07BA0}"/>
              </a:ext>
            </a:extLst>
          </p:cNvPr>
          <p:cNvSpPr/>
          <p:nvPr/>
        </p:nvSpPr>
        <p:spPr>
          <a:xfrm>
            <a:off x="488639" y="9181082"/>
            <a:ext cx="4407464" cy="830998"/>
          </a:xfrm>
          <a:prstGeom prst="rect">
            <a:avLst/>
          </a:prstGeom>
          <a:solidFill>
            <a:schemeClr val="tx1">
              <a:alpha val="3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4000" dirty="0">
                <a:latin typeface="Berlin Sans FB" panose="020E0602020502020306" pitchFamily="34" charset="0"/>
              </a:rPr>
              <a:t>Harsh Singh (D-116)</a:t>
            </a:r>
            <a:endParaRPr lang="en-IN" sz="24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302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Folk Music Poster Images – Browse 60,015 Stock Photos, Vectors, and Video |  Adobe Stock">
            <a:extLst>
              <a:ext uri="{FF2B5EF4-FFF2-40B4-BE49-F238E27FC236}">
                <a16:creationId xmlns:a16="http://schemas.microsoft.com/office/drawing/2014/main" id="{7A934717-1A32-9A21-7696-4DA711FF6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" y="-15853"/>
            <a:ext cx="18283496" cy="1030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6371C0D-7322-4084-A12F-2F4307638B9B}"/>
              </a:ext>
            </a:extLst>
          </p:cNvPr>
          <p:cNvSpPr/>
          <p:nvPr/>
        </p:nvSpPr>
        <p:spPr>
          <a:xfrm>
            <a:off x="1434905" y="2742530"/>
            <a:ext cx="1920240" cy="3955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9900"/>
              </a:gs>
              <a:gs pos="100000">
                <a:srgbClr val="FFCC00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D18EF2-62BE-4E89-AF23-DBD8FDA484C7}"/>
              </a:ext>
            </a:extLst>
          </p:cNvPr>
          <p:cNvSpPr txBox="1"/>
          <p:nvPr/>
        </p:nvSpPr>
        <p:spPr>
          <a:xfrm>
            <a:off x="2030470" y="2764709"/>
            <a:ext cx="7232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800" b="1" dirty="0">
                <a:solidFill>
                  <a:schemeClr val="bg1"/>
                </a:solidFill>
                <a:latin typeface="Oswald" panose="02000503000000000000" pitchFamily="2" charset="0"/>
              </a:rPr>
              <a:t>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E05DAE5-2EB4-4566-8BA1-1C12F5AC06F4}"/>
              </a:ext>
            </a:extLst>
          </p:cNvPr>
          <p:cNvGrpSpPr/>
          <p:nvPr/>
        </p:nvGrpSpPr>
        <p:grpSpPr>
          <a:xfrm>
            <a:off x="1329611" y="4662089"/>
            <a:ext cx="2725517" cy="3109296"/>
            <a:chOff x="886407" y="3108059"/>
            <a:chExt cx="1817011" cy="207286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D57801E-B7D7-4138-9B16-50EABAE66203}"/>
                </a:ext>
              </a:extLst>
            </p:cNvPr>
            <p:cNvSpPr/>
            <p:nvPr/>
          </p:nvSpPr>
          <p:spPr>
            <a:xfrm rot="19784755">
              <a:off x="886407" y="3108059"/>
              <a:ext cx="1817011" cy="207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2000"/>
              </a:schemeClr>
            </a:solidFill>
            <a:ln>
              <a:noFill/>
            </a:ln>
            <a:effectLst>
              <a:softEdge rad="355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3A3F866-F49E-4598-A759-7D307A33D66A}"/>
                </a:ext>
              </a:extLst>
            </p:cNvPr>
            <p:cNvGrpSpPr/>
            <p:nvPr/>
          </p:nvGrpSpPr>
          <p:grpSpPr>
            <a:xfrm>
              <a:off x="956603" y="3199838"/>
              <a:ext cx="1280160" cy="1280160"/>
              <a:chOff x="956603" y="1617784"/>
              <a:chExt cx="1280160" cy="128016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B3AAD83-B6C2-4307-8359-F10170578430}"/>
                  </a:ext>
                </a:extLst>
              </p:cNvPr>
              <p:cNvSpPr/>
              <p:nvPr/>
            </p:nvSpPr>
            <p:spPr>
              <a:xfrm>
                <a:off x="956603" y="1617784"/>
                <a:ext cx="1280160" cy="128016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/>
              <a:scene3d>
                <a:camera prst="orthographicFront"/>
                <a:lightRig rig="twoPt" dir="t"/>
              </a:scene3d>
              <a:sp3d prstMaterial="powder">
                <a:bevelT w="311150" h="4445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  <p:pic>
            <p:nvPicPr>
              <p:cNvPr id="10" name="Graphic 9" descr="Bullseye">
                <a:extLst>
                  <a:ext uri="{FF2B5EF4-FFF2-40B4-BE49-F238E27FC236}">
                    <a16:creationId xmlns:a16="http://schemas.microsoft.com/office/drawing/2014/main" id="{851E04C3-F561-4AE6-A1F3-EF186F961C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398452" y="2059633"/>
                <a:ext cx="396461" cy="396461"/>
              </a:xfrm>
              <a:prstGeom prst="rect">
                <a:avLst/>
              </a:prstGeom>
              <a:effectLst>
                <a:glow rad="63500">
                  <a:srgbClr val="00FF00">
                    <a:alpha val="40000"/>
                  </a:srgbClr>
                </a:glow>
              </a:effectLst>
            </p:spPr>
          </p:pic>
        </p:grp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913A6CAC-ED59-4958-B931-34BD4F770E4B}"/>
              </a:ext>
            </a:extLst>
          </p:cNvPr>
          <p:cNvSpPr/>
          <p:nvPr/>
        </p:nvSpPr>
        <p:spPr>
          <a:xfrm>
            <a:off x="1560155" y="5282919"/>
            <a:ext cx="1613096" cy="913722"/>
          </a:xfrm>
          <a:prstGeom prst="ellipse">
            <a:avLst/>
          </a:prstGeom>
          <a:solidFill>
            <a:srgbClr val="00FF00">
              <a:alpha val="58000"/>
            </a:srgbClr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88DC3BD0-C414-41D2-B6C5-9F20340B7266}"/>
              </a:ext>
            </a:extLst>
          </p:cNvPr>
          <p:cNvSpPr/>
          <p:nvPr/>
        </p:nvSpPr>
        <p:spPr>
          <a:xfrm>
            <a:off x="4758101" y="2762917"/>
            <a:ext cx="1920240" cy="3955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9900CC"/>
              </a:gs>
              <a:gs pos="100000">
                <a:srgbClr val="FF3399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D589E9-9477-4AAC-A713-2957A938E9B6}"/>
              </a:ext>
            </a:extLst>
          </p:cNvPr>
          <p:cNvSpPr txBox="1"/>
          <p:nvPr/>
        </p:nvSpPr>
        <p:spPr>
          <a:xfrm>
            <a:off x="4758101" y="5556359"/>
            <a:ext cx="19202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00503000000000000" pitchFamily="2" charset="0"/>
              </a:rPr>
              <a:t>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0CD4756-E1D2-4D0B-995A-1BA78E7C91C0}"/>
              </a:ext>
            </a:extLst>
          </p:cNvPr>
          <p:cNvSpPr txBox="1"/>
          <p:nvPr/>
        </p:nvSpPr>
        <p:spPr>
          <a:xfrm>
            <a:off x="5232680" y="2696768"/>
            <a:ext cx="89639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800" b="1" dirty="0">
                <a:solidFill>
                  <a:schemeClr val="bg1"/>
                </a:solidFill>
                <a:latin typeface="Oswald" panose="02000503000000000000" pitchFamily="2" charset="0"/>
              </a:rPr>
              <a:t>2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923B9B4-2DB7-44CE-9934-F71CD0AE5E8B}"/>
              </a:ext>
            </a:extLst>
          </p:cNvPr>
          <p:cNvGrpSpPr/>
          <p:nvPr/>
        </p:nvGrpSpPr>
        <p:grpSpPr>
          <a:xfrm>
            <a:off x="4652809" y="4662089"/>
            <a:ext cx="2725517" cy="3109296"/>
            <a:chOff x="886408" y="1477531"/>
            <a:chExt cx="1817011" cy="2072864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CBF83C5-34BF-4978-B85E-BBF9F72EA1AC}"/>
                </a:ext>
              </a:extLst>
            </p:cNvPr>
            <p:cNvSpPr/>
            <p:nvPr/>
          </p:nvSpPr>
          <p:spPr>
            <a:xfrm rot="19784755">
              <a:off x="886408" y="1477531"/>
              <a:ext cx="1817011" cy="207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2000"/>
              </a:schemeClr>
            </a:solidFill>
            <a:ln>
              <a:noFill/>
            </a:ln>
            <a:effectLst>
              <a:softEdge rad="355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8832599-BE31-4C9D-8113-1BF32448699C}"/>
                </a:ext>
              </a:extLst>
            </p:cNvPr>
            <p:cNvGrpSpPr/>
            <p:nvPr/>
          </p:nvGrpSpPr>
          <p:grpSpPr>
            <a:xfrm>
              <a:off x="956603" y="1617784"/>
              <a:ext cx="1280160" cy="1280160"/>
              <a:chOff x="956603" y="1617784"/>
              <a:chExt cx="1280160" cy="1280160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75C5D8D9-C7ED-4C71-A083-6365C9BD99FF}"/>
                  </a:ext>
                </a:extLst>
              </p:cNvPr>
              <p:cNvSpPr/>
              <p:nvPr/>
            </p:nvSpPr>
            <p:spPr>
              <a:xfrm>
                <a:off x="956603" y="1617784"/>
                <a:ext cx="1280160" cy="128016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powder">
                <a:bevelT w="311150" h="4445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pic>
            <p:nvPicPr>
              <p:cNvPr id="48" name="Graphic 47" descr="Lightbulb">
                <a:extLst>
                  <a:ext uri="{FF2B5EF4-FFF2-40B4-BE49-F238E27FC236}">
                    <a16:creationId xmlns:a16="http://schemas.microsoft.com/office/drawing/2014/main" id="{D1BE1FDA-7FE7-4C07-A31C-CBD889CA75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1398452" y="2059633"/>
                <a:ext cx="396461" cy="396461"/>
              </a:xfrm>
              <a:prstGeom prst="rect">
                <a:avLst/>
              </a:prstGeom>
              <a:effectLst>
                <a:glow rad="63500">
                  <a:srgbClr val="00FF00">
                    <a:alpha val="40000"/>
                  </a:srgbClr>
                </a:glow>
              </a:effectLst>
            </p:spPr>
          </p:pic>
        </p:grpSp>
      </p:grp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76A82E4-25CB-4662-B650-CB8EA7023619}"/>
              </a:ext>
            </a:extLst>
          </p:cNvPr>
          <p:cNvSpPr/>
          <p:nvPr/>
        </p:nvSpPr>
        <p:spPr>
          <a:xfrm>
            <a:off x="8081297" y="2762917"/>
            <a:ext cx="1920240" cy="3955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33CC"/>
              </a:gs>
              <a:gs pos="100000">
                <a:srgbClr val="00CCFF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D0A920A-6C59-4BB2-A3B3-29C7A07DA0DB}"/>
              </a:ext>
            </a:extLst>
          </p:cNvPr>
          <p:cNvSpPr txBox="1"/>
          <p:nvPr/>
        </p:nvSpPr>
        <p:spPr>
          <a:xfrm>
            <a:off x="8081297" y="5533204"/>
            <a:ext cx="19202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00503000000000000" pitchFamily="2" charset="0"/>
              </a:rPr>
              <a:t>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A3093B3-064D-4045-9C04-6F3CA849EAE9}"/>
              </a:ext>
            </a:extLst>
          </p:cNvPr>
          <p:cNvSpPr txBox="1"/>
          <p:nvPr/>
        </p:nvSpPr>
        <p:spPr>
          <a:xfrm>
            <a:off x="8555876" y="2673612"/>
            <a:ext cx="89639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800" b="1" dirty="0">
                <a:solidFill>
                  <a:schemeClr val="bg1"/>
                </a:solidFill>
                <a:latin typeface="Oswald" panose="02000503000000000000" pitchFamily="2" charset="0"/>
              </a:rPr>
              <a:t>3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FD9E182-A6C1-44E3-BCA9-BF676C29FF0A}"/>
              </a:ext>
            </a:extLst>
          </p:cNvPr>
          <p:cNvGrpSpPr/>
          <p:nvPr/>
        </p:nvGrpSpPr>
        <p:grpSpPr>
          <a:xfrm>
            <a:off x="7976005" y="4662089"/>
            <a:ext cx="2725517" cy="3109296"/>
            <a:chOff x="886408" y="1477531"/>
            <a:chExt cx="1817011" cy="2072864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81988E55-7C7B-435A-A294-43C2325A8688}"/>
                </a:ext>
              </a:extLst>
            </p:cNvPr>
            <p:cNvSpPr/>
            <p:nvPr/>
          </p:nvSpPr>
          <p:spPr>
            <a:xfrm rot="19784755">
              <a:off x="886408" y="1477531"/>
              <a:ext cx="1817011" cy="207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2000"/>
              </a:schemeClr>
            </a:solidFill>
            <a:ln>
              <a:noFill/>
            </a:ln>
            <a:effectLst>
              <a:softEdge rad="355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475594E-5158-473E-9BED-83A65A2A2898}"/>
                </a:ext>
              </a:extLst>
            </p:cNvPr>
            <p:cNvGrpSpPr/>
            <p:nvPr/>
          </p:nvGrpSpPr>
          <p:grpSpPr>
            <a:xfrm>
              <a:off x="956603" y="1617784"/>
              <a:ext cx="1280160" cy="1280160"/>
              <a:chOff x="956603" y="1617784"/>
              <a:chExt cx="1280160" cy="1280160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0C3F802-6123-4AD9-848D-3383078C3674}"/>
                  </a:ext>
                </a:extLst>
              </p:cNvPr>
              <p:cNvSpPr/>
              <p:nvPr/>
            </p:nvSpPr>
            <p:spPr>
              <a:xfrm>
                <a:off x="956603" y="1617784"/>
                <a:ext cx="1280160" cy="128016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powder">
                <a:bevelT w="311150" h="4445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pic>
            <p:nvPicPr>
              <p:cNvPr id="56" name="Graphic 55" descr="Business Growth">
                <a:extLst>
                  <a:ext uri="{FF2B5EF4-FFF2-40B4-BE49-F238E27FC236}">
                    <a16:creationId xmlns:a16="http://schemas.microsoft.com/office/drawing/2014/main" id="{27F19576-29E6-4AC0-A175-032ED9437A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1398452" y="2059633"/>
                <a:ext cx="396461" cy="396461"/>
              </a:xfrm>
              <a:prstGeom prst="rect">
                <a:avLst/>
              </a:prstGeom>
              <a:effectLst>
                <a:glow rad="63500">
                  <a:srgbClr val="00FF00">
                    <a:alpha val="40000"/>
                  </a:srgbClr>
                </a:glow>
              </a:effectLst>
            </p:spPr>
          </p:pic>
        </p:grpSp>
      </p:grp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2EEFA03D-E537-42F8-A8DB-944D2C0D6D5D}"/>
              </a:ext>
            </a:extLst>
          </p:cNvPr>
          <p:cNvSpPr/>
          <p:nvPr/>
        </p:nvSpPr>
        <p:spPr>
          <a:xfrm>
            <a:off x="11404493" y="2762917"/>
            <a:ext cx="1920240" cy="3955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9999"/>
              </a:gs>
              <a:gs pos="100000">
                <a:srgbClr val="00CC99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5B54812-E119-4232-B616-B2AC6108A45A}"/>
              </a:ext>
            </a:extLst>
          </p:cNvPr>
          <p:cNvSpPr txBox="1"/>
          <p:nvPr/>
        </p:nvSpPr>
        <p:spPr>
          <a:xfrm>
            <a:off x="11404493" y="5554975"/>
            <a:ext cx="19202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2000503000000000000" pitchFamily="2" charset="0"/>
              </a:rPr>
              <a:t>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D146519-541B-490D-A79C-2C7D5FCA211D}"/>
              </a:ext>
            </a:extLst>
          </p:cNvPr>
          <p:cNvSpPr txBox="1"/>
          <p:nvPr/>
        </p:nvSpPr>
        <p:spPr>
          <a:xfrm>
            <a:off x="11879072" y="2695383"/>
            <a:ext cx="91082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800" b="1" dirty="0">
                <a:solidFill>
                  <a:schemeClr val="bg1"/>
                </a:solidFill>
                <a:latin typeface="Oswald" panose="02000503000000000000" pitchFamily="2" charset="0"/>
              </a:rPr>
              <a:t>4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029D99F-9420-42B7-ABB5-80D091DC0C69}"/>
              </a:ext>
            </a:extLst>
          </p:cNvPr>
          <p:cNvGrpSpPr/>
          <p:nvPr/>
        </p:nvGrpSpPr>
        <p:grpSpPr>
          <a:xfrm>
            <a:off x="11299201" y="4662089"/>
            <a:ext cx="2725517" cy="3109296"/>
            <a:chOff x="886408" y="1477531"/>
            <a:chExt cx="1817011" cy="2072864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61B4D0A1-C1D6-44D1-81D1-23C2D5D2820B}"/>
                </a:ext>
              </a:extLst>
            </p:cNvPr>
            <p:cNvSpPr/>
            <p:nvPr/>
          </p:nvSpPr>
          <p:spPr>
            <a:xfrm rot="19784755">
              <a:off x="886408" y="1477531"/>
              <a:ext cx="1817011" cy="207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2000"/>
              </a:schemeClr>
            </a:solidFill>
            <a:ln>
              <a:noFill/>
            </a:ln>
            <a:effectLst>
              <a:softEdge rad="355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7FAE696-367D-4CD0-8FB7-0E4F09CCCF68}"/>
                </a:ext>
              </a:extLst>
            </p:cNvPr>
            <p:cNvGrpSpPr/>
            <p:nvPr/>
          </p:nvGrpSpPr>
          <p:grpSpPr>
            <a:xfrm>
              <a:off x="956603" y="1617784"/>
              <a:ext cx="1280160" cy="1280160"/>
              <a:chOff x="956603" y="1617784"/>
              <a:chExt cx="1280160" cy="1280160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0CB275B9-7473-4BD4-8DE9-6EC7E6CA6BA3}"/>
                  </a:ext>
                </a:extLst>
              </p:cNvPr>
              <p:cNvSpPr/>
              <p:nvPr/>
            </p:nvSpPr>
            <p:spPr>
              <a:xfrm>
                <a:off x="956603" y="1617784"/>
                <a:ext cx="1280160" cy="128016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scene3d>
                <a:camera prst="orthographicFront"/>
                <a:lightRig rig="twoPt" dir="t"/>
              </a:scene3d>
              <a:sp3d prstMaterial="powder">
                <a:bevelT w="311150" h="4445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pic>
            <p:nvPicPr>
              <p:cNvPr id="64" name="Graphic 63" descr="Handshake">
                <a:extLst>
                  <a:ext uri="{FF2B5EF4-FFF2-40B4-BE49-F238E27FC236}">
                    <a16:creationId xmlns:a16="http://schemas.microsoft.com/office/drawing/2014/main" id="{C280CD7E-D1FA-4F5C-95E9-5193C0FEA4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1398452" y="2059633"/>
                <a:ext cx="396461" cy="396461"/>
              </a:xfrm>
              <a:prstGeom prst="rect">
                <a:avLst/>
              </a:prstGeom>
              <a:effectLst>
                <a:glow rad="63500">
                  <a:srgbClr val="00FF00">
                    <a:alpha val="40000"/>
                  </a:srgbClr>
                </a:glow>
              </a:effectLst>
            </p:spPr>
          </p:pic>
        </p:grp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id="{84197F3D-52D6-4D9B-AE51-197D240CEA1C}"/>
              </a:ext>
            </a:extLst>
          </p:cNvPr>
          <p:cNvSpPr/>
          <p:nvPr/>
        </p:nvSpPr>
        <p:spPr>
          <a:xfrm>
            <a:off x="4931318" y="5445282"/>
            <a:ext cx="1613096" cy="913722"/>
          </a:xfrm>
          <a:prstGeom prst="ellipse">
            <a:avLst/>
          </a:prstGeom>
          <a:solidFill>
            <a:srgbClr val="00FF00">
              <a:alpha val="58000"/>
            </a:srgbClr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6CD1550-98AF-4296-9FF4-78B319588BDF}"/>
              </a:ext>
            </a:extLst>
          </p:cNvPr>
          <p:cNvSpPr/>
          <p:nvPr/>
        </p:nvSpPr>
        <p:spPr>
          <a:xfrm>
            <a:off x="8234867" y="5434158"/>
            <a:ext cx="1613096" cy="913722"/>
          </a:xfrm>
          <a:prstGeom prst="ellipse">
            <a:avLst/>
          </a:prstGeom>
          <a:solidFill>
            <a:srgbClr val="00FF00">
              <a:alpha val="58000"/>
            </a:srgbClr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99B70D61-2C0E-4513-8242-C9C77D81E7A7}"/>
              </a:ext>
            </a:extLst>
          </p:cNvPr>
          <p:cNvSpPr/>
          <p:nvPr/>
        </p:nvSpPr>
        <p:spPr>
          <a:xfrm>
            <a:off x="11564941" y="5353341"/>
            <a:ext cx="1613096" cy="913722"/>
          </a:xfrm>
          <a:prstGeom prst="ellipse">
            <a:avLst/>
          </a:prstGeom>
          <a:solidFill>
            <a:srgbClr val="00FF00">
              <a:alpha val="58000"/>
            </a:srgbClr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D1147AD-C003-4AAA-A3E0-FE2B504B2022}"/>
              </a:ext>
            </a:extLst>
          </p:cNvPr>
          <p:cNvSpPr txBox="1"/>
          <p:nvPr/>
        </p:nvSpPr>
        <p:spPr>
          <a:xfrm>
            <a:off x="10983553" y="6994343"/>
            <a:ext cx="28540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Talks about love, work and nature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F0235-2A70-9235-809D-24343A976539}"/>
              </a:ext>
            </a:extLst>
          </p:cNvPr>
          <p:cNvSpPr txBox="1"/>
          <p:nvPr/>
        </p:nvSpPr>
        <p:spPr>
          <a:xfrm>
            <a:off x="0" y="106765"/>
            <a:ext cx="18288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Cambria Math" panose="02040503050406030204" pitchFamily="18" charset="0"/>
                <a:ea typeface="Cambria Math" panose="02040503050406030204" pitchFamily="18" charset="0"/>
              </a:rPr>
              <a:t>FOLK MUSIC: KEEPING TRADITIONS ALIVE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6A0FBF-EE13-E22A-6919-59030A1F34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2647">
            <a:off x="13539892" y="2248956"/>
            <a:ext cx="4723071" cy="83755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BB3E22-9DBD-C2E1-5E9B-042F931647AD}"/>
              </a:ext>
            </a:extLst>
          </p:cNvPr>
          <p:cNvSpPr txBox="1"/>
          <p:nvPr/>
        </p:nvSpPr>
        <p:spPr>
          <a:xfrm>
            <a:off x="7608746" y="6968333"/>
            <a:ext cx="28540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Unique to each region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F5A514-C485-3A55-97D8-481661B449F7}"/>
              </a:ext>
            </a:extLst>
          </p:cNvPr>
          <p:cNvSpPr txBox="1"/>
          <p:nvPr/>
        </p:nvSpPr>
        <p:spPr>
          <a:xfrm>
            <a:off x="4363905" y="6907677"/>
            <a:ext cx="33033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It was not written down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3061AA-C5F9-EFF0-576D-C45D9D2AD154}"/>
              </a:ext>
            </a:extLst>
          </p:cNvPr>
          <p:cNvSpPr txBox="1"/>
          <p:nvPr/>
        </p:nvSpPr>
        <p:spPr>
          <a:xfrm>
            <a:off x="281235" y="6926727"/>
            <a:ext cx="42275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Lucida Bright" panose="020406020505050203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Music passed down through generations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C5FD82-06BA-7FB6-6534-F7B144856910}"/>
              </a:ext>
            </a:extLst>
          </p:cNvPr>
          <p:cNvSpPr/>
          <p:nvPr/>
        </p:nvSpPr>
        <p:spPr>
          <a:xfrm>
            <a:off x="488639" y="9181082"/>
            <a:ext cx="4407464" cy="830998"/>
          </a:xfrm>
          <a:prstGeom prst="rect">
            <a:avLst/>
          </a:prstGeom>
          <a:solidFill>
            <a:schemeClr val="tx1">
              <a:alpha val="3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4000" dirty="0">
                <a:latin typeface="Berlin Sans FB" panose="020E0602020502020306" pitchFamily="34" charset="0"/>
              </a:rPr>
              <a:t>Harsh Singh (D-116)</a:t>
            </a:r>
            <a:endParaRPr lang="en-IN" sz="24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152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829FF-4EF5-48C2-E89D-3090E3BD6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Yoga Music, Relaxing Music, Calming Music, Stress Relief Music, Peaceful  Music, Relax, ☯2849 - YouTube">
            <a:extLst>
              <a:ext uri="{FF2B5EF4-FFF2-40B4-BE49-F238E27FC236}">
                <a16:creationId xmlns:a16="http://schemas.microsoft.com/office/drawing/2014/main" id="{8FE67773-46A3-C366-553F-5A206553B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285687CA-346B-D0CB-1233-2B5A911912B5}"/>
              </a:ext>
            </a:extLst>
          </p:cNvPr>
          <p:cNvSpPr/>
          <p:nvPr/>
        </p:nvSpPr>
        <p:spPr>
          <a:xfrm rot="-942481">
            <a:off x="-4337640" y="-3020695"/>
            <a:ext cx="16230600" cy="6041390"/>
          </a:xfrm>
          <a:custGeom>
            <a:avLst/>
            <a:gdLst/>
            <a:ahLst/>
            <a:cxnLst/>
            <a:rect l="l" t="t" r="r" b="b"/>
            <a:pathLst>
              <a:path w="16230600" h="6041390">
                <a:moveTo>
                  <a:pt x="0" y="0"/>
                </a:moveTo>
                <a:lnTo>
                  <a:pt x="16230600" y="0"/>
                </a:lnTo>
                <a:lnTo>
                  <a:pt x="16230600" y="6041390"/>
                </a:lnTo>
                <a:lnTo>
                  <a:pt x="0" y="60413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BA11462-FDA3-7DA3-EB6C-2BB79731656A}"/>
              </a:ext>
            </a:extLst>
          </p:cNvPr>
          <p:cNvSpPr/>
          <p:nvPr/>
        </p:nvSpPr>
        <p:spPr>
          <a:xfrm rot="10381571">
            <a:off x="4642353" y="8042472"/>
            <a:ext cx="17903048" cy="6663912"/>
          </a:xfrm>
          <a:custGeom>
            <a:avLst/>
            <a:gdLst/>
            <a:ahLst/>
            <a:cxnLst/>
            <a:rect l="l" t="t" r="r" b="b"/>
            <a:pathLst>
              <a:path w="17903048" h="6663912">
                <a:moveTo>
                  <a:pt x="0" y="0"/>
                </a:moveTo>
                <a:lnTo>
                  <a:pt x="17903048" y="0"/>
                </a:lnTo>
                <a:lnTo>
                  <a:pt x="17903048" y="6663912"/>
                </a:lnTo>
                <a:lnTo>
                  <a:pt x="0" y="6663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BE8760A-5BC0-C76B-5C60-2B8CD1D5E04A}"/>
              </a:ext>
            </a:extLst>
          </p:cNvPr>
          <p:cNvSpPr txBox="1"/>
          <p:nvPr/>
        </p:nvSpPr>
        <p:spPr>
          <a:xfrm>
            <a:off x="228600" y="7911022"/>
            <a:ext cx="17182283" cy="2146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712"/>
              </a:lnSpc>
            </a:pPr>
            <a:r>
              <a:rPr lang="en-US" sz="4000" b="1" dirty="0">
                <a:solidFill>
                  <a:srgbClr val="FAF5E3"/>
                </a:solidFill>
                <a:latin typeface="Goudy Old Style" panose="02020502050305020303" pitchFamily="18" charset="0"/>
                <a:ea typeface="ITC Edwardian Script"/>
                <a:cs typeface="ITC Edwardian Script"/>
                <a:sym typeface="ITC Edwardian Script"/>
              </a:rPr>
              <a:t>MEDITATION MUSIC</a:t>
            </a: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704268D2-2950-D3C3-6D57-6F29DF4D041B}"/>
              </a:ext>
            </a:extLst>
          </p:cNvPr>
          <p:cNvSpPr/>
          <p:nvPr/>
        </p:nvSpPr>
        <p:spPr>
          <a:xfrm rot="-747160">
            <a:off x="3024219" y="344260"/>
            <a:ext cx="559039" cy="532485"/>
          </a:xfrm>
          <a:custGeom>
            <a:avLst/>
            <a:gdLst/>
            <a:ahLst/>
            <a:cxnLst/>
            <a:rect l="l" t="t" r="r" b="b"/>
            <a:pathLst>
              <a:path w="559039" h="532485">
                <a:moveTo>
                  <a:pt x="0" y="0"/>
                </a:moveTo>
                <a:lnTo>
                  <a:pt x="559039" y="0"/>
                </a:lnTo>
                <a:lnTo>
                  <a:pt x="559039" y="532485"/>
                </a:lnTo>
                <a:lnTo>
                  <a:pt x="0" y="5324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F9F2BEE6-9D80-22B8-371B-8346C303BE52}"/>
              </a:ext>
            </a:extLst>
          </p:cNvPr>
          <p:cNvSpPr/>
          <p:nvPr/>
        </p:nvSpPr>
        <p:spPr>
          <a:xfrm rot="438326">
            <a:off x="588649" y="1671613"/>
            <a:ext cx="880103" cy="838298"/>
          </a:xfrm>
          <a:custGeom>
            <a:avLst/>
            <a:gdLst/>
            <a:ahLst/>
            <a:cxnLst/>
            <a:rect l="l" t="t" r="r" b="b"/>
            <a:pathLst>
              <a:path w="880103" h="838298">
                <a:moveTo>
                  <a:pt x="0" y="0"/>
                </a:moveTo>
                <a:lnTo>
                  <a:pt x="880102" y="0"/>
                </a:lnTo>
                <a:lnTo>
                  <a:pt x="880102" y="838298"/>
                </a:lnTo>
                <a:lnTo>
                  <a:pt x="0" y="838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E00177D4-BE60-E57F-B9F3-D92E22527883}"/>
              </a:ext>
            </a:extLst>
          </p:cNvPr>
          <p:cNvSpPr/>
          <p:nvPr/>
        </p:nvSpPr>
        <p:spPr>
          <a:xfrm rot="-533527">
            <a:off x="16910747" y="7907157"/>
            <a:ext cx="880103" cy="838298"/>
          </a:xfrm>
          <a:custGeom>
            <a:avLst/>
            <a:gdLst/>
            <a:ahLst/>
            <a:cxnLst/>
            <a:rect l="l" t="t" r="r" b="b"/>
            <a:pathLst>
              <a:path w="880103" h="838298">
                <a:moveTo>
                  <a:pt x="0" y="0"/>
                </a:moveTo>
                <a:lnTo>
                  <a:pt x="880103" y="0"/>
                </a:lnTo>
                <a:lnTo>
                  <a:pt x="880103" y="838298"/>
                </a:lnTo>
                <a:lnTo>
                  <a:pt x="0" y="838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F90FF8C2-AFAA-D102-44DA-A5315C6B4970}"/>
              </a:ext>
            </a:extLst>
          </p:cNvPr>
          <p:cNvSpPr txBox="1"/>
          <p:nvPr/>
        </p:nvSpPr>
        <p:spPr>
          <a:xfrm>
            <a:off x="228600" y="8451251"/>
            <a:ext cx="4802435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2"/>
              </a:lnSpc>
            </a:pPr>
            <a:r>
              <a:rPr lang="en-US" sz="4701" b="1" dirty="0">
                <a:solidFill>
                  <a:srgbClr val="FAF5E3"/>
                </a:solidFill>
                <a:latin typeface="Lucida Bright" panose="02040602050505020304" pitchFamily="18" charset="0"/>
                <a:ea typeface="Marcellus"/>
                <a:cs typeface="Marcellus"/>
                <a:sym typeface="Marcellus"/>
              </a:rPr>
              <a:t>Chapter 5</a:t>
            </a:r>
          </a:p>
        </p:txBody>
      </p:sp>
    </p:spTree>
    <p:extLst>
      <p:ext uri="{BB962C8B-B14F-4D97-AF65-F5344CB8AC3E}">
        <p14:creationId xmlns:p14="http://schemas.microsoft.com/office/powerpoint/2010/main" val="3912343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editation Music Stock Photos, Images and Backgrounds for Free Download">
            <a:extLst>
              <a:ext uri="{FF2B5EF4-FFF2-40B4-BE49-F238E27FC236}">
                <a16:creationId xmlns:a16="http://schemas.microsoft.com/office/drawing/2014/main" id="{C09CDFAE-99DC-4ABB-E21A-4051E1501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102"/>
            <a:ext cx="18295374" cy="1030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1312B106-2C68-4153-9C83-54B6835185D4}"/>
              </a:ext>
            </a:extLst>
          </p:cNvPr>
          <p:cNvGrpSpPr/>
          <p:nvPr/>
        </p:nvGrpSpPr>
        <p:grpSpPr>
          <a:xfrm>
            <a:off x="8765685" y="4544777"/>
            <a:ext cx="4885002" cy="3569838"/>
            <a:chOff x="5843790" y="3029851"/>
            <a:chExt cx="3256668" cy="237989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9CB5AC-320B-488F-AC40-AD88D491F843}"/>
                </a:ext>
              </a:extLst>
            </p:cNvPr>
            <p:cNvSpPr/>
            <p:nvPr/>
          </p:nvSpPr>
          <p:spPr>
            <a:xfrm>
              <a:off x="5843790" y="4673145"/>
              <a:ext cx="1026936" cy="736598"/>
            </a:xfrm>
            <a:prstGeom prst="rect">
              <a:avLst/>
            </a:prstGeom>
            <a:gradFill flip="none" rotWithShape="1">
              <a:gsLst>
                <a:gs pos="42000">
                  <a:schemeClr val="tx1">
                    <a:alpha val="59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0DCA7A0-8120-47A5-A8A4-A0D249EE1F47}"/>
                </a:ext>
              </a:extLst>
            </p:cNvPr>
            <p:cNvSpPr/>
            <p:nvPr/>
          </p:nvSpPr>
          <p:spPr>
            <a:xfrm>
              <a:off x="8073522" y="4662562"/>
              <a:ext cx="1026936" cy="736598"/>
            </a:xfrm>
            <a:prstGeom prst="rect">
              <a:avLst/>
            </a:prstGeom>
            <a:gradFill flip="none" rotWithShape="1">
              <a:gsLst>
                <a:gs pos="42000">
                  <a:schemeClr val="tx1">
                    <a:alpha val="59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E7F2997-0096-439E-BDF9-97D4454C65DD}"/>
                </a:ext>
              </a:extLst>
            </p:cNvPr>
            <p:cNvSpPr/>
            <p:nvPr/>
          </p:nvSpPr>
          <p:spPr>
            <a:xfrm flipV="1">
              <a:off x="6096000" y="3029851"/>
              <a:ext cx="2743200" cy="2307471"/>
            </a:xfrm>
            <a:custGeom>
              <a:avLst/>
              <a:gdLst>
                <a:gd name="connsiteX0" fmla="*/ 670877 w 2743200"/>
                <a:gd name="connsiteY0" fmla="*/ 0 h 2307471"/>
                <a:gd name="connsiteX1" fmla="*/ 2072323 w 2743200"/>
                <a:gd name="connsiteY1" fmla="*/ 0 h 2307471"/>
                <a:gd name="connsiteX2" fmla="*/ 2743200 w 2743200"/>
                <a:gd name="connsiteY2" fmla="*/ 670877 h 2307471"/>
                <a:gd name="connsiteX3" fmla="*/ 2743200 w 2743200"/>
                <a:gd name="connsiteY3" fmla="*/ 2307471 h 2307471"/>
                <a:gd name="connsiteX4" fmla="*/ 2726078 w 2743200"/>
                <a:gd name="connsiteY4" fmla="*/ 2260688 h 2307471"/>
                <a:gd name="connsiteX5" fmla="*/ 1844592 w 2743200"/>
                <a:gd name="connsiteY5" fmla="*/ 1676400 h 2307471"/>
                <a:gd name="connsiteX6" fmla="*/ 855066 w 2743200"/>
                <a:gd name="connsiteY6" fmla="*/ 1676400 h 2307471"/>
                <a:gd name="connsiteX7" fmla="*/ 13866 w 2743200"/>
                <a:gd name="connsiteY7" fmla="*/ 2177062 h 2307471"/>
                <a:gd name="connsiteX8" fmla="*/ 0 w 2743200"/>
                <a:gd name="connsiteY8" fmla="*/ 2205845 h 2307471"/>
                <a:gd name="connsiteX9" fmla="*/ 0 w 2743200"/>
                <a:gd name="connsiteY9" fmla="*/ 670877 h 2307471"/>
                <a:gd name="connsiteX10" fmla="*/ 670877 w 2743200"/>
                <a:gd name="connsiteY10" fmla="*/ 0 h 2307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3200" h="2307471">
                  <a:moveTo>
                    <a:pt x="670877" y="0"/>
                  </a:moveTo>
                  <a:lnTo>
                    <a:pt x="2072323" y="0"/>
                  </a:lnTo>
                  <a:cubicBezTo>
                    <a:pt x="2442838" y="0"/>
                    <a:pt x="2743200" y="300362"/>
                    <a:pt x="2743200" y="670877"/>
                  </a:cubicBezTo>
                  <a:lnTo>
                    <a:pt x="2743200" y="2307471"/>
                  </a:lnTo>
                  <a:lnTo>
                    <a:pt x="2726078" y="2260688"/>
                  </a:lnTo>
                  <a:cubicBezTo>
                    <a:pt x="2580848" y="1917327"/>
                    <a:pt x="2240855" y="1676400"/>
                    <a:pt x="1844592" y="1676400"/>
                  </a:cubicBezTo>
                  <a:lnTo>
                    <a:pt x="855066" y="1676400"/>
                  </a:lnTo>
                  <a:cubicBezTo>
                    <a:pt x="491825" y="1676400"/>
                    <a:pt x="175867" y="1878846"/>
                    <a:pt x="13866" y="2177062"/>
                  </a:cubicBezTo>
                  <a:lnTo>
                    <a:pt x="0" y="2205845"/>
                  </a:lnTo>
                  <a:lnTo>
                    <a:pt x="0" y="670877"/>
                  </a:lnTo>
                  <a:cubicBezTo>
                    <a:pt x="0" y="300362"/>
                    <a:pt x="300362" y="0"/>
                    <a:pt x="670877" y="0"/>
                  </a:cubicBezTo>
                  <a:close/>
                </a:path>
              </a:pathLst>
            </a:custGeom>
            <a:gradFill>
              <a:gsLst>
                <a:gs pos="18600">
                  <a:srgbClr val="0099FF"/>
                </a:gs>
                <a:gs pos="0">
                  <a:srgbClr val="000066"/>
                </a:gs>
                <a:gs pos="82300">
                  <a:srgbClr val="0099FF"/>
                </a:gs>
                <a:gs pos="100000">
                  <a:srgbClr val="000066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FF281E2-5167-4101-A6AB-A3A3782E0ABB}"/>
                </a:ext>
              </a:extLst>
            </p:cNvPr>
            <p:cNvSpPr/>
            <p:nvPr/>
          </p:nvSpPr>
          <p:spPr>
            <a:xfrm>
              <a:off x="6357258" y="3788243"/>
              <a:ext cx="261256" cy="1428042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38000">
                  <a:schemeClr val="bg1"/>
                </a:gs>
                <a:gs pos="92000">
                  <a:srgbClr val="969696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1E45A33-CA90-413A-BF06-8EA1A16938C2}"/>
                </a:ext>
              </a:extLst>
            </p:cNvPr>
            <p:cNvSpPr/>
            <p:nvPr/>
          </p:nvSpPr>
          <p:spPr>
            <a:xfrm>
              <a:off x="8373021" y="3662856"/>
              <a:ext cx="261256" cy="1428042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38000">
                  <a:schemeClr val="bg1"/>
                </a:gs>
                <a:gs pos="92000">
                  <a:srgbClr val="969696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6EFC797-D7EA-4521-BD58-385316BEA3D3}"/>
                </a:ext>
              </a:extLst>
            </p:cNvPr>
            <p:cNvSpPr txBox="1"/>
            <p:nvPr/>
          </p:nvSpPr>
          <p:spPr>
            <a:xfrm>
              <a:off x="7104477" y="4183585"/>
              <a:ext cx="83089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03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BE28E6B-B318-41B9-AF21-617287146AD9}"/>
              </a:ext>
            </a:extLst>
          </p:cNvPr>
          <p:cNvGrpSpPr/>
          <p:nvPr/>
        </p:nvGrpSpPr>
        <p:grpSpPr>
          <a:xfrm>
            <a:off x="1981200" y="4544775"/>
            <a:ext cx="3362541" cy="3553965"/>
            <a:chOff x="1320800" y="3029850"/>
            <a:chExt cx="2241694" cy="236931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8593F6C-EF7F-4257-984B-9C0C0F5B61C0}"/>
                </a:ext>
              </a:extLst>
            </p:cNvPr>
            <p:cNvSpPr/>
            <p:nvPr/>
          </p:nvSpPr>
          <p:spPr>
            <a:xfrm>
              <a:off x="2535558" y="4662562"/>
              <a:ext cx="1026936" cy="736598"/>
            </a:xfrm>
            <a:prstGeom prst="rect">
              <a:avLst/>
            </a:prstGeom>
            <a:gradFill flip="none" rotWithShape="1">
              <a:gsLst>
                <a:gs pos="42000">
                  <a:schemeClr val="tx1">
                    <a:alpha val="59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B161A5C-6908-46A1-B60E-1E41BAC1BE24}"/>
                </a:ext>
              </a:extLst>
            </p:cNvPr>
            <p:cNvSpPr/>
            <p:nvPr/>
          </p:nvSpPr>
          <p:spPr>
            <a:xfrm flipV="1">
              <a:off x="1320800" y="3029850"/>
              <a:ext cx="2032000" cy="2307471"/>
            </a:xfrm>
            <a:custGeom>
              <a:avLst/>
              <a:gdLst>
                <a:gd name="connsiteX0" fmla="*/ 2032000 w 2032000"/>
                <a:gd name="connsiteY0" fmla="*/ 2307471 h 2307471"/>
                <a:gd name="connsiteX1" fmla="*/ 2032000 w 2032000"/>
                <a:gd name="connsiteY1" fmla="*/ 670877 h 2307471"/>
                <a:gd name="connsiteX2" fmla="*/ 1361123 w 2032000"/>
                <a:gd name="connsiteY2" fmla="*/ 0 h 2307471"/>
                <a:gd name="connsiteX3" fmla="*/ 0 w 2032000"/>
                <a:gd name="connsiteY3" fmla="*/ 0 h 2307471"/>
                <a:gd name="connsiteX4" fmla="*/ 0 w 2032000"/>
                <a:gd name="connsiteY4" fmla="*/ 1687806 h 2307471"/>
                <a:gd name="connsiteX5" fmla="*/ 10075 w 2032000"/>
                <a:gd name="connsiteY5" fmla="*/ 1685681 h 2307471"/>
                <a:gd name="connsiteX6" fmla="*/ 143866 w 2032000"/>
                <a:gd name="connsiteY6" fmla="*/ 1676400 h 2307471"/>
                <a:gd name="connsiteX7" fmla="*/ 1133392 w 2032000"/>
                <a:gd name="connsiteY7" fmla="*/ 1676400 h 2307471"/>
                <a:gd name="connsiteX8" fmla="*/ 2014878 w 2032000"/>
                <a:gd name="connsiteY8" fmla="*/ 2260688 h 2307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000" h="2307471">
                  <a:moveTo>
                    <a:pt x="2032000" y="2307471"/>
                  </a:moveTo>
                  <a:lnTo>
                    <a:pt x="2032000" y="670877"/>
                  </a:lnTo>
                  <a:cubicBezTo>
                    <a:pt x="2032000" y="300362"/>
                    <a:pt x="1731638" y="0"/>
                    <a:pt x="1361123" y="0"/>
                  </a:cubicBezTo>
                  <a:lnTo>
                    <a:pt x="0" y="0"/>
                  </a:lnTo>
                  <a:lnTo>
                    <a:pt x="0" y="1687806"/>
                  </a:lnTo>
                  <a:lnTo>
                    <a:pt x="10075" y="1685681"/>
                  </a:lnTo>
                  <a:cubicBezTo>
                    <a:pt x="53795" y="1679563"/>
                    <a:pt x="98461" y="1676400"/>
                    <a:pt x="143866" y="1676400"/>
                  </a:cubicBezTo>
                  <a:lnTo>
                    <a:pt x="1133392" y="1676400"/>
                  </a:lnTo>
                  <a:cubicBezTo>
                    <a:pt x="1529655" y="1676400"/>
                    <a:pt x="1869648" y="1917327"/>
                    <a:pt x="2014878" y="226068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CC99"/>
                </a:gs>
                <a:gs pos="82300">
                  <a:srgbClr val="008D84"/>
                </a:gs>
                <a:gs pos="100000">
                  <a:srgbClr val="006F6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7948F9C-A281-4506-8F1E-C7E2DDC5589D}"/>
                </a:ext>
              </a:extLst>
            </p:cNvPr>
            <p:cNvSpPr/>
            <p:nvPr/>
          </p:nvSpPr>
          <p:spPr>
            <a:xfrm>
              <a:off x="2975428" y="3788243"/>
              <a:ext cx="220960" cy="1302655"/>
            </a:xfrm>
            <a:prstGeom prst="ellipse">
              <a:avLst/>
            </a:prstGeom>
            <a:gradFill flip="none" rotWithShape="1">
              <a:gsLst>
                <a:gs pos="4425">
                  <a:schemeClr val="bg1"/>
                </a:gs>
                <a:gs pos="33000">
                  <a:schemeClr val="bg1"/>
                </a:gs>
                <a:gs pos="100000">
                  <a:srgbClr val="00877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E476AA8-AF1E-4405-8CEC-7A2CB44B0D16}"/>
                </a:ext>
              </a:extLst>
            </p:cNvPr>
            <p:cNvSpPr txBox="1"/>
            <p:nvPr/>
          </p:nvSpPr>
          <p:spPr>
            <a:xfrm>
              <a:off x="1786611" y="4209876"/>
              <a:ext cx="83089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01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2BBD220-0F46-434E-89AA-41389411AD08}"/>
              </a:ext>
            </a:extLst>
          </p:cNvPr>
          <p:cNvGrpSpPr/>
          <p:nvPr/>
        </p:nvGrpSpPr>
        <p:grpSpPr>
          <a:xfrm>
            <a:off x="5029200" y="3271148"/>
            <a:ext cx="4114800" cy="3461207"/>
            <a:chOff x="3352800" y="2180765"/>
            <a:chExt cx="2743200" cy="230747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A5C4873-ABD8-4A12-94CC-5BD284BCBE85}"/>
                </a:ext>
              </a:extLst>
            </p:cNvPr>
            <p:cNvSpPr/>
            <p:nvPr/>
          </p:nvSpPr>
          <p:spPr>
            <a:xfrm>
              <a:off x="3352800" y="2180765"/>
              <a:ext cx="2743200" cy="2307471"/>
            </a:xfrm>
            <a:custGeom>
              <a:avLst/>
              <a:gdLst>
                <a:gd name="connsiteX0" fmla="*/ 670877 w 2743200"/>
                <a:gd name="connsiteY0" fmla="*/ 0 h 2307471"/>
                <a:gd name="connsiteX1" fmla="*/ 2072323 w 2743200"/>
                <a:gd name="connsiteY1" fmla="*/ 0 h 2307471"/>
                <a:gd name="connsiteX2" fmla="*/ 2743200 w 2743200"/>
                <a:gd name="connsiteY2" fmla="*/ 670877 h 2307471"/>
                <a:gd name="connsiteX3" fmla="*/ 2743200 w 2743200"/>
                <a:gd name="connsiteY3" fmla="*/ 2307471 h 2307471"/>
                <a:gd name="connsiteX4" fmla="*/ 2726078 w 2743200"/>
                <a:gd name="connsiteY4" fmla="*/ 2260688 h 2307471"/>
                <a:gd name="connsiteX5" fmla="*/ 1844592 w 2743200"/>
                <a:gd name="connsiteY5" fmla="*/ 1676400 h 2307471"/>
                <a:gd name="connsiteX6" fmla="*/ 855066 w 2743200"/>
                <a:gd name="connsiteY6" fmla="*/ 1676400 h 2307471"/>
                <a:gd name="connsiteX7" fmla="*/ 13866 w 2743200"/>
                <a:gd name="connsiteY7" fmla="*/ 2177062 h 2307471"/>
                <a:gd name="connsiteX8" fmla="*/ 0 w 2743200"/>
                <a:gd name="connsiteY8" fmla="*/ 2205845 h 2307471"/>
                <a:gd name="connsiteX9" fmla="*/ 0 w 2743200"/>
                <a:gd name="connsiteY9" fmla="*/ 670877 h 2307471"/>
                <a:gd name="connsiteX10" fmla="*/ 670877 w 2743200"/>
                <a:gd name="connsiteY10" fmla="*/ 0 h 2307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3200" h="2307471">
                  <a:moveTo>
                    <a:pt x="670877" y="0"/>
                  </a:moveTo>
                  <a:lnTo>
                    <a:pt x="2072323" y="0"/>
                  </a:lnTo>
                  <a:cubicBezTo>
                    <a:pt x="2442838" y="0"/>
                    <a:pt x="2743200" y="300362"/>
                    <a:pt x="2743200" y="670877"/>
                  </a:cubicBezTo>
                  <a:lnTo>
                    <a:pt x="2743200" y="2307471"/>
                  </a:lnTo>
                  <a:lnTo>
                    <a:pt x="2726078" y="2260688"/>
                  </a:lnTo>
                  <a:cubicBezTo>
                    <a:pt x="2580848" y="1917327"/>
                    <a:pt x="2240855" y="1676400"/>
                    <a:pt x="1844592" y="1676400"/>
                  </a:cubicBezTo>
                  <a:lnTo>
                    <a:pt x="855066" y="1676400"/>
                  </a:lnTo>
                  <a:cubicBezTo>
                    <a:pt x="491825" y="1676400"/>
                    <a:pt x="175867" y="1878846"/>
                    <a:pt x="13866" y="2177062"/>
                  </a:cubicBezTo>
                  <a:lnTo>
                    <a:pt x="0" y="2205845"/>
                  </a:lnTo>
                  <a:lnTo>
                    <a:pt x="0" y="670877"/>
                  </a:lnTo>
                  <a:cubicBezTo>
                    <a:pt x="0" y="300362"/>
                    <a:pt x="300362" y="0"/>
                    <a:pt x="670877" y="0"/>
                  </a:cubicBezTo>
                  <a:close/>
                </a:path>
              </a:pathLst>
            </a:custGeom>
            <a:gradFill>
              <a:gsLst>
                <a:gs pos="18600">
                  <a:srgbClr val="FF9900"/>
                </a:gs>
                <a:gs pos="0">
                  <a:srgbClr val="CC3300"/>
                </a:gs>
                <a:gs pos="82300">
                  <a:srgbClr val="FF9900"/>
                </a:gs>
                <a:gs pos="100000">
                  <a:srgbClr val="CC3300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4495C6A-49D7-4715-A3A7-F1E6769164BE}"/>
                </a:ext>
              </a:extLst>
            </p:cNvPr>
            <p:cNvSpPr/>
            <p:nvPr/>
          </p:nvSpPr>
          <p:spPr>
            <a:xfrm>
              <a:off x="3680998" y="2293252"/>
              <a:ext cx="194316" cy="1496727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38000">
                  <a:schemeClr val="bg1"/>
                </a:gs>
                <a:gs pos="92000">
                  <a:srgbClr val="969696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FDE71D9-2C3D-44AB-B032-5E3B360899F0}"/>
                </a:ext>
              </a:extLst>
            </p:cNvPr>
            <p:cNvSpPr/>
            <p:nvPr/>
          </p:nvSpPr>
          <p:spPr>
            <a:xfrm>
              <a:off x="5573486" y="2300370"/>
              <a:ext cx="194316" cy="1496727"/>
            </a:xfrm>
            <a:prstGeom prst="ellipse">
              <a:avLst/>
            </a:prstGeom>
            <a:gradFill flip="none" rotWithShape="1">
              <a:gsLst>
                <a:gs pos="5000">
                  <a:schemeClr val="bg1"/>
                </a:gs>
                <a:gs pos="38000">
                  <a:schemeClr val="bg1"/>
                </a:gs>
                <a:gs pos="92000">
                  <a:srgbClr val="969696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EE3114-C423-4058-AA7E-87B152CFB41E}"/>
                </a:ext>
              </a:extLst>
            </p:cNvPr>
            <p:cNvSpPr txBox="1"/>
            <p:nvPr/>
          </p:nvSpPr>
          <p:spPr>
            <a:xfrm>
              <a:off x="4256629" y="2678820"/>
              <a:ext cx="83089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02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A2D3B6F-3C9E-4737-AEFE-188DB338E336}"/>
              </a:ext>
            </a:extLst>
          </p:cNvPr>
          <p:cNvGrpSpPr/>
          <p:nvPr/>
        </p:nvGrpSpPr>
        <p:grpSpPr>
          <a:xfrm>
            <a:off x="13258800" y="3061785"/>
            <a:ext cx="3048000" cy="3670569"/>
            <a:chOff x="8839200" y="2041190"/>
            <a:chExt cx="2032000" cy="244704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11381F1-3A7B-4FBF-8FBD-4D584246526B}"/>
                </a:ext>
              </a:extLst>
            </p:cNvPr>
            <p:cNvSpPr/>
            <p:nvPr/>
          </p:nvSpPr>
          <p:spPr>
            <a:xfrm flipH="1">
              <a:off x="8839200" y="2180765"/>
              <a:ext cx="2032000" cy="2307471"/>
            </a:xfrm>
            <a:custGeom>
              <a:avLst/>
              <a:gdLst>
                <a:gd name="connsiteX0" fmla="*/ 2032000 w 2032000"/>
                <a:gd name="connsiteY0" fmla="*/ 2307471 h 2307471"/>
                <a:gd name="connsiteX1" fmla="*/ 2032000 w 2032000"/>
                <a:gd name="connsiteY1" fmla="*/ 670877 h 2307471"/>
                <a:gd name="connsiteX2" fmla="*/ 1361123 w 2032000"/>
                <a:gd name="connsiteY2" fmla="*/ 0 h 2307471"/>
                <a:gd name="connsiteX3" fmla="*/ 0 w 2032000"/>
                <a:gd name="connsiteY3" fmla="*/ 0 h 2307471"/>
                <a:gd name="connsiteX4" fmla="*/ 0 w 2032000"/>
                <a:gd name="connsiteY4" fmla="*/ 1687806 h 2307471"/>
                <a:gd name="connsiteX5" fmla="*/ 10075 w 2032000"/>
                <a:gd name="connsiteY5" fmla="*/ 1685681 h 2307471"/>
                <a:gd name="connsiteX6" fmla="*/ 143866 w 2032000"/>
                <a:gd name="connsiteY6" fmla="*/ 1676400 h 2307471"/>
                <a:gd name="connsiteX7" fmla="*/ 1133392 w 2032000"/>
                <a:gd name="connsiteY7" fmla="*/ 1676400 h 2307471"/>
                <a:gd name="connsiteX8" fmla="*/ 2014878 w 2032000"/>
                <a:gd name="connsiteY8" fmla="*/ 2260688 h 2307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000" h="2307471">
                  <a:moveTo>
                    <a:pt x="2032000" y="2307471"/>
                  </a:moveTo>
                  <a:lnTo>
                    <a:pt x="2032000" y="670877"/>
                  </a:lnTo>
                  <a:cubicBezTo>
                    <a:pt x="2032000" y="300362"/>
                    <a:pt x="1731638" y="0"/>
                    <a:pt x="1361123" y="0"/>
                  </a:cubicBezTo>
                  <a:lnTo>
                    <a:pt x="0" y="0"/>
                  </a:lnTo>
                  <a:lnTo>
                    <a:pt x="0" y="1687806"/>
                  </a:lnTo>
                  <a:lnTo>
                    <a:pt x="10075" y="1685681"/>
                  </a:lnTo>
                  <a:cubicBezTo>
                    <a:pt x="53795" y="1679563"/>
                    <a:pt x="98461" y="1676400"/>
                    <a:pt x="143866" y="1676400"/>
                  </a:cubicBezTo>
                  <a:lnTo>
                    <a:pt x="1133392" y="1676400"/>
                  </a:lnTo>
                  <a:cubicBezTo>
                    <a:pt x="1529655" y="1676400"/>
                    <a:pt x="1869648" y="1917327"/>
                    <a:pt x="2014878" y="226068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0066"/>
                </a:gs>
                <a:gs pos="76000">
                  <a:srgbClr val="D60093"/>
                </a:gs>
                <a:gs pos="99115">
                  <a:srgbClr val="F50071"/>
                </a:gs>
                <a:gs pos="88000">
                  <a:srgbClr val="A4005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2021EE9-68E3-425D-A051-0CD339572ADA}"/>
                </a:ext>
              </a:extLst>
            </p:cNvPr>
            <p:cNvSpPr/>
            <p:nvPr/>
          </p:nvSpPr>
          <p:spPr>
            <a:xfrm>
              <a:off x="9447276" y="2041190"/>
              <a:ext cx="275770" cy="1275260"/>
            </a:xfrm>
            <a:prstGeom prst="ellipse">
              <a:avLst/>
            </a:prstGeom>
            <a:gradFill flip="none" rotWithShape="1">
              <a:gsLst>
                <a:gs pos="18000">
                  <a:schemeClr val="bg1"/>
                </a:gs>
                <a:gs pos="28000">
                  <a:schemeClr val="bg1"/>
                </a:gs>
                <a:gs pos="100000">
                  <a:srgbClr val="E0008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F43E89D-079A-4B3F-BD45-B0342D62730A}"/>
                </a:ext>
              </a:extLst>
            </p:cNvPr>
            <p:cNvSpPr txBox="1"/>
            <p:nvPr/>
          </p:nvSpPr>
          <p:spPr>
            <a:xfrm>
              <a:off x="9493369" y="2818838"/>
              <a:ext cx="83089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04</a:t>
              </a:r>
            </a:p>
          </p:txBody>
        </p:sp>
      </p:grpSp>
      <p:pic>
        <p:nvPicPr>
          <p:cNvPr id="33" name="Graphic 32" descr="Bullseye">
            <a:extLst>
              <a:ext uri="{FF2B5EF4-FFF2-40B4-BE49-F238E27FC236}">
                <a16:creationId xmlns:a16="http://schemas.microsoft.com/office/drawing/2014/main" id="{C0ACC320-D71F-404B-9E2D-DDD67BF48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74239" y="4376151"/>
            <a:ext cx="685800" cy="685800"/>
          </a:xfrm>
          <a:prstGeom prst="rect">
            <a:avLst/>
          </a:prstGeom>
        </p:spPr>
      </p:pic>
      <p:pic>
        <p:nvPicPr>
          <p:cNvPr id="35" name="Graphic 34" descr="Presentation with pie chart">
            <a:extLst>
              <a:ext uri="{FF2B5EF4-FFF2-40B4-BE49-F238E27FC236}">
                <a16:creationId xmlns:a16="http://schemas.microsoft.com/office/drawing/2014/main" id="{83BB645C-713F-4ACC-9429-BACED1207F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36986" y="4643755"/>
            <a:ext cx="685800" cy="685800"/>
          </a:xfrm>
          <a:prstGeom prst="rect">
            <a:avLst/>
          </a:prstGeom>
        </p:spPr>
      </p:pic>
      <p:pic>
        <p:nvPicPr>
          <p:cNvPr id="37" name="Graphic 36" descr="Single gear">
            <a:extLst>
              <a:ext uri="{FF2B5EF4-FFF2-40B4-BE49-F238E27FC236}">
                <a16:creationId xmlns:a16="http://schemas.microsoft.com/office/drawing/2014/main" id="{24202925-B1B3-46E6-817F-5FF030B811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547614" y="6391743"/>
            <a:ext cx="685800" cy="685800"/>
          </a:xfrm>
          <a:prstGeom prst="rect">
            <a:avLst/>
          </a:prstGeom>
        </p:spPr>
      </p:pic>
      <p:pic>
        <p:nvPicPr>
          <p:cNvPr id="39" name="Graphic 38" descr="Head with gears">
            <a:extLst>
              <a:ext uri="{FF2B5EF4-FFF2-40B4-BE49-F238E27FC236}">
                <a16:creationId xmlns:a16="http://schemas.microsoft.com/office/drawing/2014/main" id="{F52CEE0E-8595-41F0-AA79-69472DC48F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9207" y="6110307"/>
            <a:ext cx="685800" cy="685800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3B85F4A1-41F0-4CF3-A0D4-86E348F044B8}"/>
              </a:ext>
            </a:extLst>
          </p:cNvPr>
          <p:cNvGrpSpPr/>
          <p:nvPr/>
        </p:nvGrpSpPr>
        <p:grpSpPr>
          <a:xfrm>
            <a:off x="1755037" y="1606490"/>
            <a:ext cx="3374573" cy="2685349"/>
            <a:chOff x="1103084" y="1298691"/>
            <a:chExt cx="2249715" cy="179023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91576AD-BCD7-4DC6-B99B-399E9D562BD3}"/>
                </a:ext>
              </a:extLst>
            </p:cNvPr>
            <p:cNvSpPr txBox="1"/>
            <p:nvPr/>
          </p:nvSpPr>
          <p:spPr>
            <a:xfrm>
              <a:off x="1103084" y="1298691"/>
              <a:ext cx="2249715" cy="718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00877F"/>
                  </a:solidFill>
                  <a:latin typeface="Century Gothic" panose="020B0502020202020204" pitchFamily="34" charset="0"/>
                </a:rPr>
                <a:t>BRAINWAVE ENTRAINMENT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23628CC-4871-4B8B-9BF4-E28E3820BABB}"/>
                </a:ext>
              </a:extLst>
            </p:cNvPr>
            <p:cNvSpPr txBox="1"/>
            <p:nvPr/>
          </p:nvSpPr>
          <p:spPr>
            <a:xfrm>
              <a:off x="1320799" y="2042483"/>
              <a:ext cx="2032000" cy="1046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Certain frequencies (e.g., alpha, theta waves) induce meditative states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9A9979-2E24-411F-BF7D-C7AE7AC49C85}"/>
              </a:ext>
            </a:extLst>
          </p:cNvPr>
          <p:cNvGrpSpPr/>
          <p:nvPr/>
        </p:nvGrpSpPr>
        <p:grpSpPr>
          <a:xfrm>
            <a:off x="5004246" y="6876894"/>
            <a:ext cx="4114799" cy="2728483"/>
            <a:chOff x="3336162" y="4584590"/>
            <a:chExt cx="2743198" cy="181898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3627B3C-D50F-43A5-838A-D3C8B01A9893}"/>
                </a:ext>
              </a:extLst>
            </p:cNvPr>
            <p:cNvSpPr txBox="1"/>
            <p:nvPr/>
          </p:nvSpPr>
          <p:spPr>
            <a:xfrm>
              <a:off x="3553049" y="4584590"/>
              <a:ext cx="2254639" cy="1046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E15D00"/>
                  </a:solidFill>
                  <a:latin typeface="Century Gothic" panose="020B0502020202020204" pitchFamily="34" charset="0"/>
                </a:rPr>
                <a:t>NATURAL SOUND INTEGRATION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A08E45B-74AD-45B3-A5A5-BDB03038EF46}"/>
                </a:ext>
              </a:extLst>
            </p:cNvPr>
            <p:cNvSpPr txBox="1"/>
            <p:nvPr/>
          </p:nvSpPr>
          <p:spPr>
            <a:xfrm>
              <a:off x="3336162" y="5603357"/>
              <a:ext cx="2743198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Elements like water, birdsong, and wind promote tranquility and lower cortisol levels.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2905995-087E-4BBD-A7AA-A100BA91BBE8}"/>
              </a:ext>
            </a:extLst>
          </p:cNvPr>
          <p:cNvGrpSpPr/>
          <p:nvPr/>
        </p:nvGrpSpPr>
        <p:grpSpPr>
          <a:xfrm>
            <a:off x="13637117" y="7041567"/>
            <a:ext cx="3035443" cy="2562603"/>
            <a:chOff x="9091404" y="4694372"/>
            <a:chExt cx="2023627" cy="170840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6A2B358-4301-4B23-AFCD-A4D09D187863}"/>
                </a:ext>
              </a:extLst>
            </p:cNvPr>
            <p:cNvSpPr txBox="1"/>
            <p:nvPr/>
          </p:nvSpPr>
          <p:spPr>
            <a:xfrm>
              <a:off x="9091404" y="4694372"/>
              <a:ext cx="1724984" cy="718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D70092"/>
                  </a:solidFill>
                  <a:latin typeface="Century Gothic" panose="020B0502020202020204" pitchFamily="34" charset="0"/>
                </a:rPr>
                <a:t>MENTAL CLARITY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A28FC9B-A0E7-4B9A-A6E0-0222A8B332EE}"/>
                </a:ext>
              </a:extLst>
            </p:cNvPr>
            <p:cNvSpPr txBox="1"/>
            <p:nvPr/>
          </p:nvSpPr>
          <p:spPr>
            <a:xfrm>
              <a:off x="9113910" y="5356334"/>
              <a:ext cx="2001121" cy="1046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Aids in anchoring attention and improving self-awareness.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B287700-8013-4F84-8A1D-B749F31B4C03}"/>
              </a:ext>
            </a:extLst>
          </p:cNvPr>
          <p:cNvGrpSpPr/>
          <p:nvPr/>
        </p:nvGrpSpPr>
        <p:grpSpPr>
          <a:xfrm>
            <a:off x="9590633" y="1805265"/>
            <a:ext cx="3545453" cy="2421714"/>
            <a:chOff x="6346491" y="1165304"/>
            <a:chExt cx="2363634" cy="161447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9CA717C-2E07-4228-81CE-615C059957D5}"/>
                </a:ext>
              </a:extLst>
            </p:cNvPr>
            <p:cNvSpPr txBox="1"/>
            <p:nvPr/>
          </p:nvSpPr>
          <p:spPr>
            <a:xfrm>
              <a:off x="6478201" y="1165304"/>
              <a:ext cx="2031999" cy="718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0048AE"/>
                  </a:solidFill>
                  <a:latin typeface="Century Gothic" panose="020B0502020202020204" pitchFamily="34" charset="0"/>
                </a:rPr>
                <a:t>STRESS REDUCTION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E45E6D8-5E9E-41E7-9598-BC8D617F438D}"/>
                </a:ext>
              </a:extLst>
            </p:cNvPr>
            <p:cNvSpPr txBox="1"/>
            <p:nvPr/>
          </p:nvSpPr>
          <p:spPr>
            <a:xfrm>
              <a:off x="6346491" y="1979560"/>
              <a:ext cx="2363634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Reduces heart rate, blood pressure, and stress hormone levels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F02C43-2A15-4641-8DC0-53987546C93F}"/>
              </a:ext>
            </a:extLst>
          </p:cNvPr>
          <p:cNvSpPr txBox="1"/>
          <p:nvPr/>
        </p:nvSpPr>
        <p:spPr>
          <a:xfrm>
            <a:off x="1546850" y="-59350"/>
            <a:ext cx="151443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atin typeface="Lucida Bright" panose="02040602050505020304" pitchFamily="18" charset="0"/>
              </a:rPr>
              <a:t>THE SCIENCE BEHIND SOUND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320958-C235-451D-BE44-EDD2A6AA6670}"/>
              </a:ext>
            </a:extLst>
          </p:cNvPr>
          <p:cNvCxnSpPr>
            <a:cxnSpLocks/>
          </p:cNvCxnSpPr>
          <p:nvPr/>
        </p:nvCxnSpPr>
        <p:spPr>
          <a:xfrm>
            <a:off x="5029200" y="1350012"/>
            <a:ext cx="276497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1737FFBF-DE21-4EA1-A36E-5FB90E88BFE1}"/>
              </a:ext>
            </a:extLst>
          </p:cNvPr>
          <p:cNvSpPr/>
          <p:nvPr/>
        </p:nvSpPr>
        <p:spPr>
          <a:xfrm>
            <a:off x="8206691" y="1199031"/>
            <a:ext cx="274320" cy="274320"/>
          </a:xfrm>
          <a:prstGeom prst="star5">
            <a:avLst/>
          </a:prstGeom>
          <a:solidFill>
            <a:srgbClr val="00A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50" name="Star: 5 Points 49">
            <a:extLst>
              <a:ext uri="{FF2B5EF4-FFF2-40B4-BE49-F238E27FC236}">
                <a16:creationId xmlns:a16="http://schemas.microsoft.com/office/drawing/2014/main" id="{B6C03EC3-D78D-4098-B413-E388AAFB7DB5}"/>
              </a:ext>
            </a:extLst>
          </p:cNvPr>
          <p:cNvSpPr/>
          <p:nvPr/>
        </p:nvSpPr>
        <p:spPr>
          <a:xfrm>
            <a:off x="8844725" y="1198542"/>
            <a:ext cx="274320" cy="274320"/>
          </a:xfrm>
          <a:prstGeom prst="star5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51" name="Star: 5 Points 50">
            <a:extLst>
              <a:ext uri="{FF2B5EF4-FFF2-40B4-BE49-F238E27FC236}">
                <a16:creationId xmlns:a16="http://schemas.microsoft.com/office/drawing/2014/main" id="{987319AE-57EF-4B4E-8A08-3C12AA2E7658}"/>
              </a:ext>
            </a:extLst>
          </p:cNvPr>
          <p:cNvSpPr/>
          <p:nvPr/>
        </p:nvSpPr>
        <p:spPr>
          <a:xfrm>
            <a:off x="9482759" y="1198053"/>
            <a:ext cx="274320" cy="274320"/>
          </a:xfrm>
          <a:prstGeom prst="star5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52" name="Star: 5 Points 51">
            <a:extLst>
              <a:ext uri="{FF2B5EF4-FFF2-40B4-BE49-F238E27FC236}">
                <a16:creationId xmlns:a16="http://schemas.microsoft.com/office/drawing/2014/main" id="{024B5CF2-E259-4EAB-A419-20329BF5D283}"/>
              </a:ext>
            </a:extLst>
          </p:cNvPr>
          <p:cNvSpPr/>
          <p:nvPr/>
        </p:nvSpPr>
        <p:spPr>
          <a:xfrm>
            <a:off x="10120793" y="1197564"/>
            <a:ext cx="274320" cy="274320"/>
          </a:xfrm>
          <a:prstGeom prst="star5">
            <a:avLst/>
          </a:prstGeom>
          <a:solidFill>
            <a:srgbClr val="F700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277891D-4E9F-4AF3-97BB-15C2DC669A33}"/>
              </a:ext>
            </a:extLst>
          </p:cNvPr>
          <p:cNvCxnSpPr>
            <a:cxnSpLocks/>
          </p:cNvCxnSpPr>
          <p:nvPr/>
        </p:nvCxnSpPr>
        <p:spPr>
          <a:xfrm>
            <a:off x="10782833" y="1344444"/>
            <a:ext cx="269368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988E0F7-1B9F-4515-8970-46C532CF5A1E}"/>
              </a:ext>
            </a:extLst>
          </p:cNvPr>
          <p:cNvGrpSpPr/>
          <p:nvPr/>
        </p:nvGrpSpPr>
        <p:grpSpPr>
          <a:xfrm>
            <a:off x="1108115" y="4544777"/>
            <a:ext cx="1197174" cy="4371804"/>
            <a:chOff x="798286" y="2768693"/>
            <a:chExt cx="798116" cy="2914536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382BCE75-EC31-42B0-858C-4C28E04DAF81}"/>
                </a:ext>
              </a:extLst>
            </p:cNvPr>
            <p:cNvSpPr/>
            <p:nvPr/>
          </p:nvSpPr>
          <p:spPr>
            <a:xfrm>
              <a:off x="1111106" y="2971743"/>
              <a:ext cx="485296" cy="2601838"/>
            </a:xfrm>
            <a:prstGeom prst="ellipse">
              <a:avLst/>
            </a:prstGeom>
            <a:solidFill>
              <a:schemeClr val="tx1">
                <a:alpha val="46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6AA97F6-EDFD-45F3-80EE-ED7B4D9B6673}"/>
                </a:ext>
              </a:extLst>
            </p:cNvPr>
            <p:cNvSpPr/>
            <p:nvPr/>
          </p:nvSpPr>
          <p:spPr>
            <a:xfrm>
              <a:off x="798286" y="2768693"/>
              <a:ext cx="551306" cy="2914536"/>
            </a:xfrm>
            <a:prstGeom prst="rect">
              <a:avLst/>
            </a:prstGeom>
            <a:solidFill>
              <a:srgbClr val="E8E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3B7F064-F006-42E5-8A56-E03B009A2E50}"/>
              </a:ext>
            </a:extLst>
          </p:cNvPr>
          <p:cNvGrpSpPr/>
          <p:nvPr/>
        </p:nvGrpSpPr>
        <p:grpSpPr>
          <a:xfrm>
            <a:off x="15947573" y="2625597"/>
            <a:ext cx="1189125" cy="3902757"/>
            <a:chOff x="10602686" y="1590995"/>
            <a:chExt cx="792750" cy="260183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CDA4A8F-98BB-4702-8C6A-E951600DD18A}"/>
                </a:ext>
              </a:extLst>
            </p:cNvPr>
            <p:cNvSpPr/>
            <p:nvPr/>
          </p:nvSpPr>
          <p:spPr>
            <a:xfrm>
              <a:off x="10602686" y="1590995"/>
              <a:ext cx="457200" cy="2601838"/>
            </a:xfrm>
            <a:prstGeom prst="ellipse">
              <a:avLst/>
            </a:prstGeom>
            <a:solidFill>
              <a:schemeClr val="tx1">
                <a:alpha val="46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CD783A0-55F5-4AC4-A0D5-1085C5A4015C}"/>
                </a:ext>
              </a:extLst>
            </p:cNvPr>
            <p:cNvSpPr/>
            <p:nvPr/>
          </p:nvSpPr>
          <p:spPr>
            <a:xfrm>
              <a:off x="10872922" y="1670824"/>
              <a:ext cx="522514" cy="2442181"/>
            </a:xfrm>
            <a:prstGeom prst="rect">
              <a:avLst/>
            </a:prstGeom>
            <a:solidFill>
              <a:srgbClr val="E8E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2C01390E-97EB-9ACD-61D4-0A299B9A5348}"/>
              </a:ext>
            </a:extLst>
          </p:cNvPr>
          <p:cNvSpPr/>
          <p:nvPr/>
        </p:nvSpPr>
        <p:spPr>
          <a:xfrm>
            <a:off x="135495" y="9391864"/>
            <a:ext cx="4646797" cy="864636"/>
          </a:xfrm>
          <a:prstGeom prst="rect">
            <a:avLst/>
          </a:prstGeom>
          <a:solidFill>
            <a:schemeClr val="tx1">
              <a:alpha val="3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3600" dirty="0">
                <a:latin typeface="Berlin Sans FB" panose="020E0602020502020306" pitchFamily="34" charset="0"/>
              </a:rPr>
              <a:t>Maurya Trivedi (D-123)</a:t>
            </a:r>
            <a:endParaRPr lang="en-IN" sz="20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72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7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E544B-9405-9565-2F23-2A21598A5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coustic Concert Images – Browse 348,402 Stock Photos, Vectors, and Video |  Adobe Stock">
            <a:extLst>
              <a:ext uri="{FF2B5EF4-FFF2-40B4-BE49-F238E27FC236}">
                <a16:creationId xmlns:a16="http://schemas.microsoft.com/office/drawing/2014/main" id="{8C2D464B-1F95-0025-F53F-F55250BAAA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1" r="5451"/>
          <a:stretch/>
        </p:blipFill>
        <p:spPr bwMode="auto">
          <a:xfrm>
            <a:off x="-43252" y="0"/>
            <a:ext cx="18331252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69F0DCD0-F13E-E799-3246-60A07FF4BDE7}"/>
              </a:ext>
            </a:extLst>
          </p:cNvPr>
          <p:cNvSpPr/>
          <p:nvPr/>
        </p:nvSpPr>
        <p:spPr>
          <a:xfrm rot="-942481">
            <a:off x="-4337640" y="-3020695"/>
            <a:ext cx="16230600" cy="6041390"/>
          </a:xfrm>
          <a:custGeom>
            <a:avLst/>
            <a:gdLst/>
            <a:ahLst/>
            <a:cxnLst/>
            <a:rect l="l" t="t" r="r" b="b"/>
            <a:pathLst>
              <a:path w="16230600" h="6041390">
                <a:moveTo>
                  <a:pt x="0" y="0"/>
                </a:moveTo>
                <a:lnTo>
                  <a:pt x="16230600" y="0"/>
                </a:lnTo>
                <a:lnTo>
                  <a:pt x="16230600" y="6041390"/>
                </a:lnTo>
                <a:lnTo>
                  <a:pt x="0" y="60413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E8CECCB-4C1B-0530-45CB-A5F3762DDDCC}"/>
              </a:ext>
            </a:extLst>
          </p:cNvPr>
          <p:cNvSpPr/>
          <p:nvPr/>
        </p:nvSpPr>
        <p:spPr>
          <a:xfrm rot="10381571">
            <a:off x="4642353" y="8042472"/>
            <a:ext cx="17903048" cy="6663912"/>
          </a:xfrm>
          <a:custGeom>
            <a:avLst/>
            <a:gdLst/>
            <a:ahLst/>
            <a:cxnLst/>
            <a:rect l="l" t="t" r="r" b="b"/>
            <a:pathLst>
              <a:path w="17903048" h="6663912">
                <a:moveTo>
                  <a:pt x="0" y="0"/>
                </a:moveTo>
                <a:lnTo>
                  <a:pt x="17903048" y="0"/>
                </a:lnTo>
                <a:lnTo>
                  <a:pt x="17903048" y="6663912"/>
                </a:lnTo>
                <a:lnTo>
                  <a:pt x="0" y="6663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FDC8C1E-67BD-4D45-B49E-E605F1CBF59F}"/>
              </a:ext>
            </a:extLst>
          </p:cNvPr>
          <p:cNvSpPr txBox="1"/>
          <p:nvPr/>
        </p:nvSpPr>
        <p:spPr>
          <a:xfrm>
            <a:off x="228600" y="7911022"/>
            <a:ext cx="17182283" cy="2146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712"/>
              </a:lnSpc>
            </a:pPr>
            <a:r>
              <a:rPr lang="en-US" sz="4000" b="1" dirty="0">
                <a:solidFill>
                  <a:srgbClr val="FAF5E3"/>
                </a:solidFill>
                <a:latin typeface="Goudy Old Style" panose="02020502050305020303" pitchFamily="18" charset="0"/>
                <a:ea typeface="ITC Edwardian Script"/>
                <a:cs typeface="ITC Edwardian Script"/>
                <a:sym typeface="ITC Edwardian Script"/>
              </a:rPr>
              <a:t>ACOUSTICS: THE SCIENCE OF MUSIC</a:t>
            </a: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60FF6A4B-DAE9-2450-C24A-E669CBBF7AAC}"/>
              </a:ext>
            </a:extLst>
          </p:cNvPr>
          <p:cNvSpPr/>
          <p:nvPr/>
        </p:nvSpPr>
        <p:spPr>
          <a:xfrm rot="-747160">
            <a:off x="3024219" y="344260"/>
            <a:ext cx="559039" cy="532485"/>
          </a:xfrm>
          <a:custGeom>
            <a:avLst/>
            <a:gdLst/>
            <a:ahLst/>
            <a:cxnLst/>
            <a:rect l="l" t="t" r="r" b="b"/>
            <a:pathLst>
              <a:path w="559039" h="532485">
                <a:moveTo>
                  <a:pt x="0" y="0"/>
                </a:moveTo>
                <a:lnTo>
                  <a:pt x="559039" y="0"/>
                </a:lnTo>
                <a:lnTo>
                  <a:pt x="559039" y="532485"/>
                </a:lnTo>
                <a:lnTo>
                  <a:pt x="0" y="5324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2F1DC890-EEF1-4A91-E530-D7523B65A7E0}"/>
              </a:ext>
            </a:extLst>
          </p:cNvPr>
          <p:cNvSpPr/>
          <p:nvPr/>
        </p:nvSpPr>
        <p:spPr>
          <a:xfrm rot="438326">
            <a:off x="588649" y="1671613"/>
            <a:ext cx="880103" cy="838298"/>
          </a:xfrm>
          <a:custGeom>
            <a:avLst/>
            <a:gdLst/>
            <a:ahLst/>
            <a:cxnLst/>
            <a:rect l="l" t="t" r="r" b="b"/>
            <a:pathLst>
              <a:path w="880103" h="838298">
                <a:moveTo>
                  <a:pt x="0" y="0"/>
                </a:moveTo>
                <a:lnTo>
                  <a:pt x="880102" y="0"/>
                </a:lnTo>
                <a:lnTo>
                  <a:pt x="880102" y="838298"/>
                </a:lnTo>
                <a:lnTo>
                  <a:pt x="0" y="838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0F1CF98A-1B26-099C-82A3-331F235ACD4A}"/>
              </a:ext>
            </a:extLst>
          </p:cNvPr>
          <p:cNvSpPr/>
          <p:nvPr/>
        </p:nvSpPr>
        <p:spPr>
          <a:xfrm rot="-533527">
            <a:off x="16910747" y="7907157"/>
            <a:ext cx="880103" cy="838298"/>
          </a:xfrm>
          <a:custGeom>
            <a:avLst/>
            <a:gdLst/>
            <a:ahLst/>
            <a:cxnLst/>
            <a:rect l="l" t="t" r="r" b="b"/>
            <a:pathLst>
              <a:path w="880103" h="838298">
                <a:moveTo>
                  <a:pt x="0" y="0"/>
                </a:moveTo>
                <a:lnTo>
                  <a:pt x="880103" y="0"/>
                </a:lnTo>
                <a:lnTo>
                  <a:pt x="880103" y="838298"/>
                </a:lnTo>
                <a:lnTo>
                  <a:pt x="0" y="838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D9CCD649-5A86-95B3-8F3A-AC65A069F51E}"/>
              </a:ext>
            </a:extLst>
          </p:cNvPr>
          <p:cNvSpPr txBox="1"/>
          <p:nvPr/>
        </p:nvSpPr>
        <p:spPr>
          <a:xfrm>
            <a:off x="228600" y="8451251"/>
            <a:ext cx="4802435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2"/>
              </a:lnSpc>
            </a:pPr>
            <a:r>
              <a:rPr lang="en-US" sz="4701" b="1" dirty="0">
                <a:solidFill>
                  <a:srgbClr val="FAF5E3"/>
                </a:solidFill>
                <a:latin typeface="Lucida Bright" panose="02040602050505020304" pitchFamily="18" charset="0"/>
                <a:ea typeface="Marcellus"/>
                <a:cs typeface="Marcellus"/>
                <a:sym typeface="Marcellus"/>
              </a:rPr>
              <a:t>Chapter 6</a:t>
            </a:r>
          </a:p>
        </p:txBody>
      </p:sp>
    </p:spTree>
    <p:extLst>
      <p:ext uri="{BB962C8B-B14F-4D97-AF65-F5344CB8AC3E}">
        <p14:creationId xmlns:p14="http://schemas.microsoft.com/office/powerpoint/2010/main" val="2410877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coustics of music studios — Ekustik Premium Acoustics">
            <a:extLst>
              <a:ext uri="{FF2B5EF4-FFF2-40B4-BE49-F238E27FC236}">
                <a16:creationId xmlns:a16="http://schemas.microsoft.com/office/drawing/2014/main" id="{08AB14F0-4AAC-779D-2291-5A39983E6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41980"/>
            <a:ext cx="18288000" cy="1032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F6D79286-7629-4FE2-B3D0-7CF2BFFC8173}"/>
              </a:ext>
            </a:extLst>
          </p:cNvPr>
          <p:cNvGrpSpPr/>
          <p:nvPr/>
        </p:nvGrpSpPr>
        <p:grpSpPr>
          <a:xfrm>
            <a:off x="864243" y="1267497"/>
            <a:ext cx="15240000" cy="8013564"/>
            <a:chOff x="1689100" y="1257664"/>
            <a:chExt cx="8813800" cy="4605048"/>
          </a:xfrm>
          <a:solidFill>
            <a:schemeClr val="bg1">
              <a:lumMod val="85000"/>
              <a:alpha val="6000"/>
            </a:schemeClr>
          </a:solidFill>
        </p:grpSpPr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985A2126-7C2F-4C04-AAF1-537B174B84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5759" y="4549608"/>
              <a:ext cx="180592" cy="361180"/>
            </a:xfrm>
            <a:custGeom>
              <a:avLst/>
              <a:gdLst>
                <a:gd name="T0" fmla="*/ 15 w 157"/>
                <a:gd name="T1" fmla="*/ 204 h 316"/>
                <a:gd name="T2" fmla="*/ 30 w 157"/>
                <a:gd name="T3" fmla="*/ 169 h 316"/>
                <a:gd name="T4" fmla="*/ 19 w 157"/>
                <a:gd name="T5" fmla="*/ 127 h 316"/>
                <a:gd name="T6" fmla="*/ 68 w 157"/>
                <a:gd name="T7" fmla="*/ 77 h 316"/>
                <a:gd name="T8" fmla="*/ 121 w 157"/>
                <a:gd name="T9" fmla="*/ 24 h 316"/>
                <a:gd name="T10" fmla="*/ 126 w 157"/>
                <a:gd name="T11" fmla="*/ 0 h 316"/>
                <a:gd name="T12" fmla="*/ 157 w 157"/>
                <a:gd name="T13" fmla="*/ 75 h 316"/>
                <a:gd name="T14" fmla="*/ 157 w 157"/>
                <a:gd name="T15" fmla="*/ 87 h 316"/>
                <a:gd name="T16" fmla="*/ 144 w 157"/>
                <a:gd name="T17" fmla="*/ 83 h 316"/>
                <a:gd name="T18" fmla="*/ 110 w 157"/>
                <a:gd name="T19" fmla="*/ 227 h 316"/>
                <a:gd name="T20" fmla="*/ 43 w 157"/>
                <a:gd name="T21" fmla="*/ 316 h 316"/>
                <a:gd name="T22" fmla="*/ 7 w 157"/>
                <a:gd name="T23" fmla="*/ 272 h 316"/>
                <a:gd name="T24" fmla="*/ 9 w 157"/>
                <a:gd name="T25" fmla="*/ 252 h 316"/>
                <a:gd name="T26" fmla="*/ 0 w 157"/>
                <a:gd name="T27" fmla="*/ 220 h 316"/>
                <a:gd name="T28" fmla="*/ 15 w 157"/>
                <a:gd name="T29" fmla="*/ 204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7" h="316">
                  <a:moveTo>
                    <a:pt x="15" y="204"/>
                  </a:moveTo>
                  <a:cubicBezTo>
                    <a:pt x="15" y="204"/>
                    <a:pt x="30" y="170"/>
                    <a:pt x="30" y="169"/>
                  </a:cubicBezTo>
                  <a:cubicBezTo>
                    <a:pt x="30" y="160"/>
                    <a:pt x="19" y="140"/>
                    <a:pt x="19" y="127"/>
                  </a:cubicBezTo>
                  <a:cubicBezTo>
                    <a:pt x="19" y="88"/>
                    <a:pt x="46" y="91"/>
                    <a:pt x="68" y="77"/>
                  </a:cubicBezTo>
                  <a:cubicBezTo>
                    <a:pt x="85" y="67"/>
                    <a:pt x="109" y="37"/>
                    <a:pt x="121" y="24"/>
                  </a:cubicBezTo>
                  <a:cubicBezTo>
                    <a:pt x="125" y="20"/>
                    <a:pt x="123" y="6"/>
                    <a:pt x="126" y="0"/>
                  </a:cubicBezTo>
                  <a:cubicBezTo>
                    <a:pt x="151" y="3"/>
                    <a:pt x="149" y="55"/>
                    <a:pt x="157" y="75"/>
                  </a:cubicBezTo>
                  <a:cubicBezTo>
                    <a:pt x="157" y="87"/>
                    <a:pt x="157" y="87"/>
                    <a:pt x="157" y="87"/>
                  </a:cubicBezTo>
                  <a:cubicBezTo>
                    <a:pt x="153" y="86"/>
                    <a:pt x="145" y="83"/>
                    <a:pt x="144" y="83"/>
                  </a:cubicBezTo>
                  <a:cubicBezTo>
                    <a:pt x="144" y="141"/>
                    <a:pt x="126" y="181"/>
                    <a:pt x="110" y="227"/>
                  </a:cubicBezTo>
                  <a:cubicBezTo>
                    <a:pt x="96" y="262"/>
                    <a:pt x="89" y="316"/>
                    <a:pt x="43" y="316"/>
                  </a:cubicBezTo>
                  <a:cubicBezTo>
                    <a:pt x="24" y="316"/>
                    <a:pt x="7" y="293"/>
                    <a:pt x="7" y="272"/>
                  </a:cubicBezTo>
                  <a:cubicBezTo>
                    <a:pt x="7" y="262"/>
                    <a:pt x="10" y="258"/>
                    <a:pt x="9" y="252"/>
                  </a:cubicBezTo>
                  <a:cubicBezTo>
                    <a:pt x="0" y="245"/>
                    <a:pt x="0" y="232"/>
                    <a:pt x="0" y="220"/>
                  </a:cubicBezTo>
                  <a:cubicBezTo>
                    <a:pt x="0" y="217"/>
                    <a:pt x="14" y="204"/>
                    <a:pt x="15" y="20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61" name="Freeform 12">
              <a:extLst>
                <a:ext uri="{FF2B5EF4-FFF2-40B4-BE49-F238E27FC236}">
                  <a16:creationId xmlns:a16="http://schemas.microsoft.com/office/drawing/2014/main" id="{95943EA5-35C4-4A3F-AF9C-E20552644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4294" y="3204364"/>
              <a:ext cx="1683483" cy="1974248"/>
            </a:xfrm>
            <a:custGeom>
              <a:avLst/>
              <a:gdLst>
                <a:gd name="T0" fmla="*/ 857 w 1471"/>
                <a:gd name="T1" fmla="*/ 119 h 1725"/>
                <a:gd name="T2" fmla="*/ 905 w 1471"/>
                <a:gd name="T3" fmla="*/ 145 h 1725"/>
                <a:gd name="T4" fmla="*/ 1045 w 1471"/>
                <a:gd name="T5" fmla="*/ 155 h 1725"/>
                <a:gd name="T6" fmla="*/ 1106 w 1471"/>
                <a:gd name="T7" fmla="*/ 159 h 1725"/>
                <a:gd name="T8" fmla="*/ 1106 w 1471"/>
                <a:gd name="T9" fmla="*/ 245 h 1725"/>
                <a:gd name="T10" fmla="*/ 1064 w 1471"/>
                <a:gd name="T11" fmla="*/ 207 h 1725"/>
                <a:gd name="T12" fmla="*/ 1166 w 1471"/>
                <a:gd name="T13" fmla="*/ 402 h 1725"/>
                <a:gd name="T14" fmla="*/ 1200 w 1471"/>
                <a:gd name="T15" fmla="*/ 481 h 1725"/>
                <a:gd name="T16" fmla="*/ 1253 w 1471"/>
                <a:gd name="T17" fmla="*/ 559 h 1725"/>
                <a:gd name="T18" fmla="*/ 1296 w 1471"/>
                <a:gd name="T19" fmla="*/ 626 h 1725"/>
                <a:gd name="T20" fmla="*/ 1352 w 1471"/>
                <a:gd name="T21" fmla="*/ 646 h 1725"/>
                <a:gd name="T22" fmla="*/ 1465 w 1471"/>
                <a:gd name="T23" fmla="*/ 622 h 1725"/>
                <a:gd name="T24" fmla="*/ 1418 w 1471"/>
                <a:gd name="T25" fmla="*/ 766 h 1725"/>
                <a:gd name="T26" fmla="*/ 1234 w 1471"/>
                <a:gd name="T27" fmla="*/ 974 h 1725"/>
                <a:gd name="T28" fmla="*/ 1215 w 1471"/>
                <a:gd name="T29" fmla="*/ 1081 h 1725"/>
                <a:gd name="T30" fmla="*/ 1238 w 1471"/>
                <a:gd name="T31" fmla="*/ 1149 h 1725"/>
                <a:gd name="T32" fmla="*/ 1236 w 1471"/>
                <a:gd name="T33" fmla="*/ 1219 h 1725"/>
                <a:gd name="T34" fmla="*/ 1134 w 1471"/>
                <a:gd name="T35" fmla="*/ 1342 h 1725"/>
                <a:gd name="T36" fmla="*/ 1132 w 1471"/>
                <a:gd name="T37" fmla="*/ 1419 h 1725"/>
                <a:gd name="T38" fmla="*/ 1103 w 1471"/>
                <a:gd name="T39" fmla="*/ 1471 h 1725"/>
                <a:gd name="T40" fmla="*/ 1077 w 1471"/>
                <a:gd name="T41" fmla="*/ 1525 h 1725"/>
                <a:gd name="T42" fmla="*/ 1016 w 1471"/>
                <a:gd name="T43" fmla="*/ 1626 h 1725"/>
                <a:gd name="T44" fmla="*/ 924 w 1471"/>
                <a:gd name="T45" fmla="*/ 1704 h 1725"/>
                <a:gd name="T46" fmla="*/ 880 w 1471"/>
                <a:gd name="T47" fmla="*/ 1701 h 1725"/>
                <a:gd name="T48" fmla="*/ 776 w 1471"/>
                <a:gd name="T49" fmla="*/ 1709 h 1725"/>
                <a:gd name="T50" fmla="*/ 755 w 1471"/>
                <a:gd name="T51" fmla="*/ 1673 h 1725"/>
                <a:gd name="T52" fmla="*/ 740 w 1471"/>
                <a:gd name="T53" fmla="*/ 1608 h 1725"/>
                <a:gd name="T54" fmla="*/ 678 w 1471"/>
                <a:gd name="T55" fmla="*/ 1421 h 1725"/>
                <a:gd name="T56" fmla="*/ 619 w 1471"/>
                <a:gd name="T57" fmla="*/ 1276 h 1725"/>
                <a:gd name="T58" fmla="*/ 656 w 1471"/>
                <a:gd name="T59" fmla="*/ 1119 h 1725"/>
                <a:gd name="T60" fmla="*/ 625 w 1471"/>
                <a:gd name="T61" fmla="*/ 1006 h 1725"/>
                <a:gd name="T62" fmla="*/ 579 w 1471"/>
                <a:gd name="T63" fmla="*/ 882 h 1725"/>
                <a:gd name="T64" fmla="*/ 587 w 1471"/>
                <a:gd name="T65" fmla="*/ 831 h 1725"/>
                <a:gd name="T66" fmla="*/ 507 w 1471"/>
                <a:gd name="T67" fmla="*/ 797 h 1725"/>
                <a:gd name="T68" fmla="*/ 354 w 1471"/>
                <a:gd name="T69" fmla="*/ 779 h 1725"/>
                <a:gd name="T70" fmla="*/ 282 w 1471"/>
                <a:gd name="T71" fmla="*/ 781 h 1725"/>
                <a:gd name="T72" fmla="*/ 187 w 1471"/>
                <a:gd name="T73" fmla="*/ 791 h 1725"/>
                <a:gd name="T74" fmla="*/ 68 w 1471"/>
                <a:gd name="T75" fmla="*/ 664 h 1725"/>
                <a:gd name="T76" fmla="*/ 13 w 1471"/>
                <a:gd name="T77" fmla="*/ 608 h 1725"/>
                <a:gd name="T78" fmla="*/ 11 w 1471"/>
                <a:gd name="T79" fmla="*/ 583 h 1725"/>
                <a:gd name="T80" fmla="*/ 32 w 1471"/>
                <a:gd name="T81" fmla="*/ 485 h 1725"/>
                <a:gd name="T82" fmla="*/ 38 w 1471"/>
                <a:gd name="T83" fmla="*/ 358 h 1725"/>
                <a:gd name="T84" fmla="*/ 132 w 1471"/>
                <a:gd name="T85" fmla="*/ 237 h 1725"/>
                <a:gd name="T86" fmla="*/ 179 w 1471"/>
                <a:gd name="T87" fmla="*/ 139 h 1725"/>
                <a:gd name="T88" fmla="*/ 242 w 1471"/>
                <a:gd name="T89" fmla="*/ 64 h 1725"/>
                <a:gd name="T90" fmla="*/ 322 w 1471"/>
                <a:gd name="T91" fmla="*/ 62 h 1725"/>
                <a:gd name="T92" fmla="*/ 469 w 1471"/>
                <a:gd name="T93" fmla="*/ 10 h 1725"/>
                <a:gd name="T94" fmla="*/ 528 w 1471"/>
                <a:gd name="T95" fmla="*/ 6 h 1725"/>
                <a:gd name="T96" fmla="*/ 581 w 1471"/>
                <a:gd name="T97" fmla="*/ 0 h 1725"/>
                <a:gd name="T98" fmla="*/ 615 w 1471"/>
                <a:gd name="T99" fmla="*/ 10 h 1725"/>
                <a:gd name="T100" fmla="*/ 613 w 1471"/>
                <a:gd name="T101" fmla="*/ 48 h 1725"/>
                <a:gd name="T102" fmla="*/ 638 w 1471"/>
                <a:gd name="T103" fmla="*/ 115 h 1725"/>
                <a:gd name="T104" fmla="*/ 781 w 1471"/>
                <a:gd name="T105" fmla="*/ 179 h 1725"/>
                <a:gd name="T106" fmla="*/ 797 w 1471"/>
                <a:gd name="T107" fmla="*/ 151 h 1725"/>
                <a:gd name="T108" fmla="*/ 841 w 1471"/>
                <a:gd name="T109" fmla="*/ 119 h 1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71" h="1725">
                  <a:moveTo>
                    <a:pt x="841" y="119"/>
                  </a:moveTo>
                  <a:cubicBezTo>
                    <a:pt x="857" y="119"/>
                    <a:pt x="857" y="119"/>
                    <a:pt x="857" y="119"/>
                  </a:cubicBezTo>
                  <a:cubicBezTo>
                    <a:pt x="857" y="130"/>
                    <a:pt x="865" y="133"/>
                    <a:pt x="869" y="137"/>
                  </a:cubicBezTo>
                  <a:cubicBezTo>
                    <a:pt x="875" y="147"/>
                    <a:pt x="893" y="141"/>
                    <a:pt x="905" y="145"/>
                  </a:cubicBezTo>
                  <a:cubicBezTo>
                    <a:pt x="929" y="155"/>
                    <a:pt x="963" y="167"/>
                    <a:pt x="990" y="167"/>
                  </a:cubicBezTo>
                  <a:cubicBezTo>
                    <a:pt x="1014" y="167"/>
                    <a:pt x="1021" y="155"/>
                    <a:pt x="1045" y="155"/>
                  </a:cubicBezTo>
                  <a:cubicBezTo>
                    <a:pt x="1059" y="155"/>
                    <a:pt x="1068" y="165"/>
                    <a:pt x="1084" y="165"/>
                  </a:cubicBezTo>
                  <a:cubicBezTo>
                    <a:pt x="1096" y="165"/>
                    <a:pt x="1096" y="161"/>
                    <a:pt x="1106" y="159"/>
                  </a:cubicBezTo>
                  <a:cubicBezTo>
                    <a:pt x="1111" y="173"/>
                    <a:pt x="1121" y="184"/>
                    <a:pt x="1121" y="199"/>
                  </a:cubicBezTo>
                  <a:cubicBezTo>
                    <a:pt x="1121" y="206"/>
                    <a:pt x="1109" y="235"/>
                    <a:pt x="1106" y="245"/>
                  </a:cubicBezTo>
                  <a:cubicBezTo>
                    <a:pt x="1090" y="242"/>
                    <a:pt x="1077" y="207"/>
                    <a:pt x="1064" y="193"/>
                  </a:cubicBezTo>
                  <a:cubicBezTo>
                    <a:pt x="1064" y="207"/>
                    <a:pt x="1064" y="207"/>
                    <a:pt x="1064" y="207"/>
                  </a:cubicBezTo>
                  <a:cubicBezTo>
                    <a:pt x="1136" y="340"/>
                    <a:pt x="1136" y="340"/>
                    <a:pt x="1136" y="340"/>
                  </a:cubicBezTo>
                  <a:cubicBezTo>
                    <a:pt x="1132" y="357"/>
                    <a:pt x="1155" y="392"/>
                    <a:pt x="1166" y="402"/>
                  </a:cubicBezTo>
                  <a:cubicBezTo>
                    <a:pt x="1166" y="444"/>
                    <a:pt x="1166" y="444"/>
                    <a:pt x="1166" y="444"/>
                  </a:cubicBezTo>
                  <a:cubicBezTo>
                    <a:pt x="1174" y="465"/>
                    <a:pt x="1189" y="465"/>
                    <a:pt x="1200" y="481"/>
                  </a:cubicBezTo>
                  <a:cubicBezTo>
                    <a:pt x="1214" y="500"/>
                    <a:pt x="1206" y="521"/>
                    <a:pt x="1219" y="535"/>
                  </a:cubicBezTo>
                  <a:cubicBezTo>
                    <a:pt x="1231" y="548"/>
                    <a:pt x="1240" y="549"/>
                    <a:pt x="1253" y="559"/>
                  </a:cubicBezTo>
                  <a:cubicBezTo>
                    <a:pt x="1265" y="568"/>
                    <a:pt x="1272" y="601"/>
                    <a:pt x="1297" y="601"/>
                  </a:cubicBezTo>
                  <a:cubicBezTo>
                    <a:pt x="1297" y="615"/>
                    <a:pt x="1304" y="617"/>
                    <a:pt x="1296" y="626"/>
                  </a:cubicBezTo>
                  <a:cubicBezTo>
                    <a:pt x="1306" y="634"/>
                    <a:pt x="1316" y="660"/>
                    <a:pt x="1329" y="660"/>
                  </a:cubicBezTo>
                  <a:cubicBezTo>
                    <a:pt x="1341" y="660"/>
                    <a:pt x="1342" y="649"/>
                    <a:pt x="1352" y="646"/>
                  </a:cubicBezTo>
                  <a:cubicBezTo>
                    <a:pt x="1363" y="642"/>
                    <a:pt x="1371" y="648"/>
                    <a:pt x="1382" y="646"/>
                  </a:cubicBezTo>
                  <a:cubicBezTo>
                    <a:pt x="1411" y="642"/>
                    <a:pt x="1438" y="630"/>
                    <a:pt x="1465" y="622"/>
                  </a:cubicBezTo>
                  <a:cubicBezTo>
                    <a:pt x="1468" y="627"/>
                    <a:pt x="1471" y="630"/>
                    <a:pt x="1471" y="634"/>
                  </a:cubicBezTo>
                  <a:cubicBezTo>
                    <a:pt x="1471" y="680"/>
                    <a:pt x="1437" y="739"/>
                    <a:pt x="1418" y="766"/>
                  </a:cubicBezTo>
                  <a:cubicBezTo>
                    <a:pt x="1395" y="797"/>
                    <a:pt x="1385" y="826"/>
                    <a:pt x="1357" y="849"/>
                  </a:cubicBezTo>
                  <a:cubicBezTo>
                    <a:pt x="1307" y="890"/>
                    <a:pt x="1253" y="903"/>
                    <a:pt x="1234" y="974"/>
                  </a:cubicBezTo>
                  <a:cubicBezTo>
                    <a:pt x="1229" y="994"/>
                    <a:pt x="1209" y="999"/>
                    <a:pt x="1209" y="1022"/>
                  </a:cubicBezTo>
                  <a:cubicBezTo>
                    <a:pt x="1209" y="1046"/>
                    <a:pt x="1215" y="1057"/>
                    <a:pt x="1215" y="1081"/>
                  </a:cubicBezTo>
                  <a:cubicBezTo>
                    <a:pt x="1215" y="1108"/>
                    <a:pt x="1243" y="1122"/>
                    <a:pt x="1243" y="1137"/>
                  </a:cubicBezTo>
                  <a:cubicBezTo>
                    <a:pt x="1243" y="1142"/>
                    <a:pt x="1239" y="1147"/>
                    <a:pt x="1238" y="1149"/>
                  </a:cubicBezTo>
                  <a:cubicBezTo>
                    <a:pt x="1238" y="1169"/>
                    <a:pt x="1238" y="1169"/>
                    <a:pt x="1238" y="1169"/>
                  </a:cubicBezTo>
                  <a:cubicBezTo>
                    <a:pt x="1238" y="1181"/>
                    <a:pt x="1236" y="1196"/>
                    <a:pt x="1236" y="1219"/>
                  </a:cubicBezTo>
                  <a:cubicBezTo>
                    <a:pt x="1240" y="1223"/>
                    <a:pt x="1242" y="1228"/>
                    <a:pt x="1242" y="1235"/>
                  </a:cubicBezTo>
                  <a:cubicBezTo>
                    <a:pt x="1242" y="1297"/>
                    <a:pt x="1142" y="1290"/>
                    <a:pt x="1134" y="1342"/>
                  </a:cubicBezTo>
                  <a:cubicBezTo>
                    <a:pt x="1123" y="1344"/>
                    <a:pt x="1111" y="1357"/>
                    <a:pt x="1111" y="1366"/>
                  </a:cubicBezTo>
                  <a:cubicBezTo>
                    <a:pt x="1111" y="1383"/>
                    <a:pt x="1132" y="1395"/>
                    <a:pt x="1132" y="1419"/>
                  </a:cubicBezTo>
                  <a:cubicBezTo>
                    <a:pt x="1132" y="1432"/>
                    <a:pt x="1131" y="1458"/>
                    <a:pt x="1126" y="1465"/>
                  </a:cubicBezTo>
                  <a:cubicBezTo>
                    <a:pt x="1121" y="1471"/>
                    <a:pt x="1109" y="1468"/>
                    <a:pt x="1103" y="1471"/>
                  </a:cubicBezTo>
                  <a:cubicBezTo>
                    <a:pt x="1085" y="1480"/>
                    <a:pt x="1075" y="1488"/>
                    <a:pt x="1065" y="1508"/>
                  </a:cubicBezTo>
                  <a:cubicBezTo>
                    <a:pt x="1072" y="1512"/>
                    <a:pt x="1077" y="1518"/>
                    <a:pt x="1077" y="1525"/>
                  </a:cubicBezTo>
                  <a:cubicBezTo>
                    <a:pt x="1077" y="1547"/>
                    <a:pt x="1056" y="1564"/>
                    <a:pt x="1047" y="1574"/>
                  </a:cubicBezTo>
                  <a:cubicBezTo>
                    <a:pt x="1030" y="1592"/>
                    <a:pt x="1028" y="1610"/>
                    <a:pt x="1016" y="1626"/>
                  </a:cubicBezTo>
                  <a:cubicBezTo>
                    <a:pt x="997" y="1651"/>
                    <a:pt x="989" y="1673"/>
                    <a:pt x="958" y="1689"/>
                  </a:cubicBezTo>
                  <a:cubicBezTo>
                    <a:pt x="945" y="1696"/>
                    <a:pt x="926" y="1689"/>
                    <a:pt x="924" y="1704"/>
                  </a:cubicBezTo>
                  <a:cubicBezTo>
                    <a:pt x="914" y="1704"/>
                    <a:pt x="908" y="1709"/>
                    <a:pt x="901" y="1709"/>
                  </a:cubicBezTo>
                  <a:cubicBezTo>
                    <a:pt x="893" y="1709"/>
                    <a:pt x="888" y="1701"/>
                    <a:pt x="880" y="1701"/>
                  </a:cubicBezTo>
                  <a:cubicBezTo>
                    <a:pt x="848" y="1701"/>
                    <a:pt x="829" y="1725"/>
                    <a:pt x="800" y="1725"/>
                  </a:cubicBezTo>
                  <a:cubicBezTo>
                    <a:pt x="787" y="1725"/>
                    <a:pt x="781" y="1718"/>
                    <a:pt x="776" y="1709"/>
                  </a:cubicBezTo>
                  <a:cubicBezTo>
                    <a:pt x="772" y="1710"/>
                    <a:pt x="770" y="1712"/>
                    <a:pt x="769" y="1713"/>
                  </a:cubicBezTo>
                  <a:cubicBezTo>
                    <a:pt x="769" y="1697"/>
                    <a:pt x="761" y="1680"/>
                    <a:pt x="755" y="1673"/>
                  </a:cubicBezTo>
                  <a:cubicBezTo>
                    <a:pt x="761" y="1667"/>
                    <a:pt x="765" y="1661"/>
                    <a:pt x="765" y="1652"/>
                  </a:cubicBezTo>
                  <a:cubicBezTo>
                    <a:pt x="765" y="1639"/>
                    <a:pt x="744" y="1615"/>
                    <a:pt x="740" y="1608"/>
                  </a:cubicBezTo>
                  <a:cubicBezTo>
                    <a:pt x="712" y="1560"/>
                    <a:pt x="678" y="1513"/>
                    <a:pt x="678" y="1443"/>
                  </a:cubicBezTo>
                  <a:cubicBezTo>
                    <a:pt x="678" y="1430"/>
                    <a:pt x="678" y="1428"/>
                    <a:pt x="678" y="1421"/>
                  </a:cubicBezTo>
                  <a:cubicBezTo>
                    <a:pt x="678" y="1410"/>
                    <a:pt x="669" y="1406"/>
                    <a:pt x="663" y="1395"/>
                  </a:cubicBezTo>
                  <a:cubicBezTo>
                    <a:pt x="641" y="1358"/>
                    <a:pt x="619" y="1328"/>
                    <a:pt x="619" y="1276"/>
                  </a:cubicBezTo>
                  <a:cubicBezTo>
                    <a:pt x="619" y="1220"/>
                    <a:pt x="666" y="1207"/>
                    <a:pt x="666" y="1165"/>
                  </a:cubicBezTo>
                  <a:cubicBezTo>
                    <a:pt x="666" y="1145"/>
                    <a:pt x="659" y="1137"/>
                    <a:pt x="656" y="1119"/>
                  </a:cubicBezTo>
                  <a:cubicBezTo>
                    <a:pt x="651" y="1085"/>
                    <a:pt x="645" y="1073"/>
                    <a:pt x="638" y="1053"/>
                  </a:cubicBezTo>
                  <a:cubicBezTo>
                    <a:pt x="631" y="1037"/>
                    <a:pt x="634" y="1019"/>
                    <a:pt x="625" y="1006"/>
                  </a:cubicBezTo>
                  <a:cubicBezTo>
                    <a:pt x="605" y="979"/>
                    <a:pt x="562" y="952"/>
                    <a:pt x="562" y="914"/>
                  </a:cubicBezTo>
                  <a:cubicBezTo>
                    <a:pt x="562" y="905"/>
                    <a:pt x="574" y="886"/>
                    <a:pt x="579" y="882"/>
                  </a:cubicBezTo>
                  <a:cubicBezTo>
                    <a:pt x="576" y="875"/>
                    <a:pt x="579" y="874"/>
                    <a:pt x="579" y="871"/>
                  </a:cubicBezTo>
                  <a:cubicBezTo>
                    <a:pt x="579" y="861"/>
                    <a:pt x="579" y="837"/>
                    <a:pt x="587" y="831"/>
                  </a:cubicBezTo>
                  <a:cubicBezTo>
                    <a:pt x="578" y="813"/>
                    <a:pt x="565" y="797"/>
                    <a:pt x="539" y="797"/>
                  </a:cubicBezTo>
                  <a:cubicBezTo>
                    <a:pt x="525" y="797"/>
                    <a:pt x="514" y="797"/>
                    <a:pt x="507" y="797"/>
                  </a:cubicBezTo>
                  <a:cubicBezTo>
                    <a:pt x="485" y="797"/>
                    <a:pt x="479" y="751"/>
                    <a:pt x="448" y="751"/>
                  </a:cubicBezTo>
                  <a:cubicBezTo>
                    <a:pt x="410" y="751"/>
                    <a:pt x="382" y="770"/>
                    <a:pt x="354" y="779"/>
                  </a:cubicBezTo>
                  <a:cubicBezTo>
                    <a:pt x="342" y="783"/>
                    <a:pt x="338" y="793"/>
                    <a:pt x="327" y="793"/>
                  </a:cubicBezTo>
                  <a:cubicBezTo>
                    <a:pt x="316" y="793"/>
                    <a:pt x="297" y="781"/>
                    <a:pt x="282" y="781"/>
                  </a:cubicBezTo>
                  <a:cubicBezTo>
                    <a:pt x="252" y="781"/>
                    <a:pt x="239" y="797"/>
                    <a:pt x="210" y="797"/>
                  </a:cubicBezTo>
                  <a:cubicBezTo>
                    <a:pt x="201" y="797"/>
                    <a:pt x="190" y="793"/>
                    <a:pt x="187" y="791"/>
                  </a:cubicBezTo>
                  <a:cubicBezTo>
                    <a:pt x="166" y="774"/>
                    <a:pt x="122" y="747"/>
                    <a:pt x="106" y="722"/>
                  </a:cubicBezTo>
                  <a:cubicBezTo>
                    <a:pt x="91" y="699"/>
                    <a:pt x="87" y="680"/>
                    <a:pt x="68" y="664"/>
                  </a:cubicBezTo>
                  <a:cubicBezTo>
                    <a:pt x="63" y="660"/>
                    <a:pt x="23" y="622"/>
                    <a:pt x="23" y="619"/>
                  </a:cubicBezTo>
                  <a:cubicBezTo>
                    <a:pt x="19" y="615"/>
                    <a:pt x="16" y="613"/>
                    <a:pt x="13" y="608"/>
                  </a:cubicBezTo>
                  <a:cubicBezTo>
                    <a:pt x="15" y="608"/>
                    <a:pt x="15" y="608"/>
                    <a:pt x="15" y="608"/>
                  </a:cubicBezTo>
                  <a:cubicBezTo>
                    <a:pt x="15" y="596"/>
                    <a:pt x="11" y="590"/>
                    <a:pt x="11" y="583"/>
                  </a:cubicBezTo>
                  <a:cubicBezTo>
                    <a:pt x="11" y="572"/>
                    <a:pt x="5" y="568"/>
                    <a:pt x="0" y="556"/>
                  </a:cubicBezTo>
                  <a:cubicBezTo>
                    <a:pt x="16" y="548"/>
                    <a:pt x="32" y="505"/>
                    <a:pt x="32" y="485"/>
                  </a:cubicBezTo>
                  <a:cubicBezTo>
                    <a:pt x="32" y="450"/>
                    <a:pt x="16" y="428"/>
                    <a:pt x="16" y="396"/>
                  </a:cubicBezTo>
                  <a:cubicBezTo>
                    <a:pt x="16" y="380"/>
                    <a:pt x="34" y="370"/>
                    <a:pt x="38" y="358"/>
                  </a:cubicBezTo>
                  <a:cubicBezTo>
                    <a:pt x="48" y="327"/>
                    <a:pt x="70" y="285"/>
                    <a:pt x="88" y="258"/>
                  </a:cubicBezTo>
                  <a:cubicBezTo>
                    <a:pt x="99" y="243"/>
                    <a:pt x="119" y="245"/>
                    <a:pt x="132" y="237"/>
                  </a:cubicBezTo>
                  <a:cubicBezTo>
                    <a:pt x="144" y="230"/>
                    <a:pt x="163" y="214"/>
                    <a:pt x="166" y="201"/>
                  </a:cubicBezTo>
                  <a:cubicBezTo>
                    <a:pt x="176" y="172"/>
                    <a:pt x="164" y="159"/>
                    <a:pt x="179" y="139"/>
                  </a:cubicBezTo>
                  <a:cubicBezTo>
                    <a:pt x="199" y="113"/>
                    <a:pt x="225" y="88"/>
                    <a:pt x="244" y="64"/>
                  </a:cubicBezTo>
                  <a:cubicBezTo>
                    <a:pt x="242" y="64"/>
                    <a:pt x="242" y="64"/>
                    <a:pt x="242" y="64"/>
                  </a:cubicBezTo>
                  <a:cubicBezTo>
                    <a:pt x="248" y="56"/>
                    <a:pt x="250" y="48"/>
                    <a:pt x="257" y="42"/>
                  </a:cubicBezTo>
                  <a:cubicBezTo>
                    <a:pt x="276" y="56"/>
                    <a:pt x="296" y="62"/>
                    <a:pt x="322" y="62"/>
                  </a:cubicBezTo>
                  <a:cubicBezTo>
                    <a:pt x="338" y="62"/>
                    <a:pt x="341" y="52"/>
                    <a:pt x="350" y="48"/>
                  </a:cubicBezTo>
                  <a:cubicBezTo>
                    <a:pt x="379" y="33"/>
                    <a:pt x="435" y="10"/>
                    <a:pt x="469" y="10"/>
                  </a:cubicBezTo>
                  <a:cubicBezTo>
                    <a:pt x="480" y="10"/>
                    <a:pt x="490" y="18"/>
                    <a:pt x="496" y="18"/>
                  </a:cubicBezTo>
                  <a:cubicBezTo>
                    <a:pt x="504" y="18"/>
                    <a:pt x="516" y="6"/>
                    <a:pt x="528" y="6"/>
                  </a:cubicBezTo>
                  <a:cubicBezTo>
                    <a:pt x="538" y="6"/>
                    <a:pt x="542" y="12"/>
                    <a:pt x="550" y="12"/>
                  </a:cubicBezTo>
                  <a:cubicBezTo>
                    <a:pt x="566" y="12"/>
                    <a:pt x="566" y="0"/>
                    <a:pt x="581" y="0"/>
                  </a:cubicBezTo>
                  <a:cubicBezTo>
                    <a:pt x="595" y="0"/>
                    <a:pt x="591" y="14"/>
                    <a:pt x="603" y="14"/>
                  </a:cubicBezTo>
                  <a:cubicBezTo>
                    <a:pt x="608" y="14"/>
                    <a:pt x="610" y="10"/>
                    <a:pt x="615" y="10"/>
                  </a:cubicBezTo>
                  <a:cubicBezTo>
                    <a:pt x="614" y="21"/>
                    <a:pt x="603" y="20"/>
                    <a:pt x="603" y="30"/>
                  </a:cubicBezTo>
                  <a:cubicBezTo>
                    <a:pt x="603" y="37"/>
                    <a:pt x="613" y="41"/>
                    <a:pt x="613" y="48"/>
                  </a:cubicBezTo>
                  <a:cubicBezTo>
                    <a:pt x="613" y="60"/>
                    <a:pt x="603" y="66"/>
                    <a:pt x="603" y="78"/>
                  </a:cubicBezTo>
                  <a:cubicBezTo>
                    <a:pt x="603" y="98"/>
                    <a:pt x="623" y="115"/>
                    <a:pt x="638" y="115"/>
                  </a:cubicBezTo>
                  <a:cubicBezTo>
                    <a:pt x="647" y="115"/>
                    <a:pt x="653" y="115"/>
                    <a:pt x="659" y="115"/>
                  </a:cubicBezTo>
                  <a:cubicBezTo>
                    <a:pt x="708" y="115"/>
                    <a:pt x="725" y="179"/>
                    <a:pt x="781" y="179"/>
                  </a:cubicBezTo>
                  <a:cubicBezTo>
                    <a:pt x="788" y="179"/>
                    <a:pt x="797" y="171"/>
                    <a:pt x="797" y="167"/>
                  </a:cubicBezTo>
                  <a:cubicBezTo>
                    <a:pt x="797" y="161"/>
                    <a:pt x="797" y="157"/>
                    <a:pt x="797" y="151"/>
                  </a:cubicBezTo>
                  <a:cubicBezTo>
                    <a:pt x="797" y="126"/>
                    <a:pt x="815" y="126"/>
                    <a:pt x="838" y="118"/>
                  </a:cubicBezTo>
                  <a:lnTo>
                    <a:pt x="841" y="1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62" name="Freeform 13">
              <a:extLst>
                <a:ext uri="{FF2B5EF4-FFF2-40B4-BE49-F238E27FC236}">
                  <a16:creationId xmlns:a16="http://schemas.microsoft.com/office/drawing/2014/main" id="{2D7C4112-4327-41C7-AA7B-2E24A7AD7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6418" y="3063565"/>
              <a:ext cx="918264" cy="835612"/>
            </a:xfrm>
            <a:custGeom>
              <a:avLst/>
              <a:gdLst>
                <a:gd name="T0" fmla="*/ 176 w 803"/>
                <a:gd name="T1" fmla="*/ 277 h 730"/>
                <a:gd name="T2" fmla="*/ 194 w 803"/>
                <a:gd name="T3" fmla="*/ 226 h 730"/>
                <a:gd name="T4" fmla="*/ 210 w 803"/>
                <a:gd name="T5" fmla="*/ 154 h 730"/>
                <a:gd name="T6" fmla="*/ 215 w 803"/>
                <a:gd name="T7" fmla="*/ 138 h 730"/>
                <a:gd name="T8" fmla="*/ 186 w 803"/>
                <a:gd name="T9" fmla="*/ 139 h 730"/>
                <a:gd name="T10" fmla="*/ 110 w 803"/>
                <a:gd name="T11" fmla="*/ 139 h 730"/>
                <a:gd name="T12" fmla="*/ 47 w 803"/>
                <a:gd name="T13" fmla="*/ 143 h 730"/>
                <a:gd name="T14" fmla="*/ 45 w 803"/>
                <a:gd name="T15" fmla="*/ 138 h 730"/>
                <a:gd name="T16" fmla="*/ 0 w 803"/>
                <a:gd name="T17" fmla="*/ 98 h 730"/>
                <a:gd name="T18" fmla="*/ 16 w 803"/>
                <a:gd name="T19" fmla="*/ 67 h 730"/>
                <a:gd name="T20" fmla="*/ 72 w 803"/>
                <a:gd name="T21" fmla="*/ 36 h 730"/>
                <a:gd name="T22" fmla="*/ 84 w 803"/>
                <a:gd name="T23" fmla="*/ 23 h 730"/>
                <a:gd name="T24" fmla="*/ 138 w 803"/>
                <a:gd name="T25" fmla="*/ 7 h 730"/>
                <a:gd name="T26" fmla="*/ 219 w 803"/>
                <a:gd name="T27" fmla="*/ 12 h 730"/>
                <a:gd name="T28" fmla="*/ 300 w 803"/>
                <a:gd name="T29" fmla="*/ 28 h 730"/>
                <a:gd name="T30" fmla="*/ 384 w 803"/>
                <a:gd name="T31" fmla="*/ 38 h 730"/>
                <a:gd name="T32" fmla="*/ 440 w 803"/>
                <a:gd name="T33" fmla="*/ 79 h 730"/>
                <a:gd name="T34" fmla="*/ 477 w 803"/>
                <a:gd name="T35" fmla="*/ 59 h 730"/>
                <a:gd name="T36" fmla="*/ 483 w 803"/>
                <a:gd name="T37" fmla="*/ 78 h 730"/>
                <a:gd name="T38" fmla="*/ 496 w 803"/>
                <a:gd name="T39" fmla="*/ 117 h 730"/>
                <a:gd name="T40" fmla="*/ 531 w 803"/>
                <a:gd name="T41" fmla="*/ 137 h 730"/>
                <a:gd name="T42" fmla="*/ 602 w 803"/>
                <a:gd name="T43" fmla="*/ 137 h 730"/>
                <a:gd name="T44" fmla="*/ 618 w 803"/>
                <a:gd name="T45" fmla="*/ 113 h 730"/>
                <a:gd name="T46" fmla="*/ 666 w 803"/>
                <a:gd name="T47" fmla="*/ 92 h 730"/>
                <a:gd name="T48" fmla="*/ 755 w 803"/>
                <a:gd name="T49" fmla="*/ 133 h 730"/>
                <a:gd name="T50" fmla="*/ 765 w 803"/>
                <a:gd name="T51" fmla="*/ 173 h 730"/>
                <a:gd name="T52" fmla="*/ 747 w 803"/>
                <a:gd name="T53" fmla="*/ 214 h 730"/>
                <a:gd name="T54" fmla="*/ 750 w 803"/>
                <a:gd name="T55" fmla="*/ 249 h 730"/>
                <a:gd name="T56" fmla="*/ 772 w 803"/>
                <a:gd name="T57" fmla="*/ 281 h 730"/>
                <a:gd name="T58" fmla="*/ 765 w 803"/>
                <a:gd name="T59" fmla="*/ 323 h 730"/>
                <a:gd name="T60" fmla="*/ 771 w 803"/>
                <a:gd name="T61" fmla="*/ 419 h 730"/>
                <a:gd name="T62" fmla="*/ 770 w 803"/>
                <a:gd name="T63" fmla="*/ 432 h 730"/>
                <a:gd name="T64" fmla="*/ 675 w 803"/>
                <a:gd name="T65" fmla="*/ 416 h 730"/>
                <a:gd name="T66" fmla="*/ 636 w 803"/>
                <a:gd name="T67" fmla="*/ 396 h 730"/>
                <a:gd name="T68" fmla="*/ 572 w 803"/>
                <a:gd name="T69" fmla="*/ 373 h 730"/>
                <a:gd name="T70" fmla="*/ 539 w 803"/>
                <a:gd name="T71" fmla="*/ 346 h 730"/>
                <a:gd name="T72" fmla="*/ 477 w 803"/>
                <a:gd name="T73" fmla="*/ 329 h 730"/>
                <a:gd name="T74" fmla="*/ 522 w 803"/>
                <a:gd name="T75" fmla="*/ 404 h 730"/>
                <a:gd name="T76" fmla="*/ 543 w 803"/>
                <a:gd name="T77" fmla="*/ 408 h 730"/>
                <a:gd name="T78" fmla="*/ 538 w 803"/>
                <a:gd name="T79" fmla="*/ 443 h 730"/>
                <a:gd name="T80" fmla="*/ 651 w 803"/>
                <a:gd name="T81" fmla="*/ 405 h 730"/>
                <a:gd name="T82" fmla="*/ 698 w 803"/>
                <a:gd name="T83" fmla="*/ 469 h 730"/>
                <a:gd name="T84" fmla="*/ 712 w 803"/>
                <a:gd name="T85" fmla="*/ 487 h 730"/>
                <a:gd name="T86" fmla="*/ 705 w 803"/>
                <a:gd name="T87" fmla="*/ 544 h 730"/>
                <a:gd name="T88" fmla="*/ 671 w 803"/>
                <a:gd name="T89" fmla="*/ 579 h 730"/>
                <a:gd name="T90" fmla="*/ 628 w 803"/>
                <a:gd name="T91" fmla="*/ 625 h 730"/>
                <a:gd name="T92" fmla="*/ 565 w 803"/>
                <a:gd name="T93" fmla="*/ 663 h 730"/>
                <a:gd name="T94" fmla="*/ 456 w 803"/>
                <a:gd name="T95" fmla="*/ 711 h 730"/>
                <a:gd name="T96" fmla="*/ 402 w 803"/>
                <a:gd name="T97" fmla="*/ 727 h 730"/>
                <a:gd name="T98" fmla="*/ 374 w 803"/>
                <a:gd name="T99" fmla="*/ 719 h 730"/>
                <a:gd name="T100" fmla="*/ 359 w 803"/>
                <a:gd name="T101" fmla="*/ 670 h 730"/>
                <a:gd name="T102" fmla="*/ 341 w 803"/>
                <a:gd name="T103" fmla="*/ 613 h 730"/>
                <a:gd name="T104" fmla="*/ 278 w 803"/>
                <a:gd name="T105" fmla="*/ 505 h 730"/>
                <a:gd name="T106" fmla="*/ 265 w 803"/>
                <a:gd name="T107" fmla="*/ 467 h 730"/>
                <a:gd name="T108" fmla="*/ 240 w 803"/>
                <a:gd name="T109" fmla="*/ 453 h 730"/>
                <a:gd name="T110" fmla="*/ 225 w 803"/>
                <a:gd name="T111" fmla="*/ 412 h 730"/>
                <a:gd name="T112" fmla="*/ 187 w 803"/>
                <a:gd name="T113" fmla="*/ 354 h 730"/>
                <a:gd name="T114" fmla="*/ 193 w 803"/>
                <a:gd name="T115" fmla="*/ 319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03" h="730">
                  <a:moveTo>
                    <a:pt x="193" y="319"/>
                  </a:moveTo>
                  <a:cubicBezTo>
                    <a:pt x="176" y="277"/>
                    <a:pt x="176" y="277"/>
                    <a:pt x="176" y="277"/>
                  </a:cubicBezTo>
                  <a:cubicBezTo>
                    <a:pt x="176" y="272"/>
                    <a:pt x="181" y="272"/>
                    <a:pt x="182" y="268"/>
                  </a:cubicBezTo>
                  <a:cubicBezTo>
                    <a:pt x="187" y="251"/>
                    <a:pt x="190" y="242"/>
                    <a:pt x="194" y="226"/>
                  </a:cubicBezTo>
                  <a:cubicBezTo>
                    <a:pt x="199" y="210"/>
                    <a:pt x="214" y="206"/>
                    <a:pt x="214" y="188"/>
                  </a:cubicBezTo>
                  <a:cubicBezTo>
                    <a:pt x="214" y="175"/>
                    <a:pt x="210" y="164"/>
                    <a:pt x="210" y="154"/>
                  </a:cubicBezTo>
                  <a:cubicBezTo>
                    <a:pt x="210" y="149"/>
                    <a:pt x="214" y="148"/>
                    <a:pt x="215" y="146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09" y="140"/>
                    <a:pt x="207" y="145"/>
                    <a:pt x="201" y="145"/>
                  </a:cubicBezTo>
                  <a:cubicBezTo>
                    <a:pt x="193" y="145"/>
                    <a:pt x="189" y="142"/>
                    <a:pt x="186" y="139"/>
                  </a:cubicBezTo>
                  <a:cubicBezTo>
                    <a:pt x="174" y="148"/>
                    <a:pt x="170" y="159"/>
                    <a:pt x="148" y="159"/>
                  </a:cubicBezTo>
                  <a:cubicBezTo>
                    <a:pt x="132" y="159"/>
                    <a:pt x="126" y="139"/>
                    <a:pt x="110" y="139"/>
                  </a:cubicBezTo>
                  <a:cubicBezTo>
                    <a:pt x="94" y="139"/>
                    <a:pt x="97" y="157"/>
                    <a:pt x="84" y="157"/>
                  </a:cubicBezTo>
                  <a:cubicBezTo>
                    <a:pt x="69" y="157"/>
                    <a:pt x="62" y="136"/>
                    <a:pt x="47" y="143"/>
                  </a:cubicBezTo>
                  <a:cubicBezTo>
                    <a:pt x="39" y="143"/>
                    <a:pt x="39" y="143"/>
                    <a:pt x="39" y="143"/>
                  </a:cubicBezTo>
                  <a:cubicBezTo>
                    <a:pt x="41" y="142"/>
                    <a:pt x="44" y="140"/>
                    <a:pt x="45" y="138"/>
                  </a:cubicBezTo>
                  <a:cubicBezTo>
                    <a:pt x="40" y="133"/>
                    <a:pt x="19" y="121"/>
                    <a:pt x="26" y="113"/>
                  </a:cubicBezTo>
                  <a:cubicBezTo>
                    <a:pt x="19" y="103"/>
                    <a:pt x="11" y="104"/>
                    <a:pt x="0" y="98"/>
                  </a:cubicBezTo>
                  <a:cubicBezTo>
                    <a:pt x="8" y="90"/>
                    <a:pt x="16" y="92"/>
                    <a:pt x="16" y="77"/>
                  </a:cubicBezTo>
                  <a:cubicBezTo>
                    <a:pt x="16" y="71"/>
                    <a:pt x="15" y="71"/>
                    <a:pt x="16" y="67"/>
                  </a:cubicBezTo>
                  <a:cubicBezTo>
                    <a:pt x="11" y="67"/>
                    <a:pt x="3" y="68"/>
                    <a:pt x="3" y="63"/>
                  </a:cubicBezTo>
                  <a:cubicBezTo>
                    <a:pt x="3" y="39"/>
                    <a:pt x="58" y="44"/>
                    <a:pt x="72" y="36"/>
                  </a:cubicBezTo>
                  <a:cubicBezTo>
                    <a:pt x="70" y="30"/>
                    <a:pt x="65" y="32"/>
                    <a:pt x="65" y="27"/>
                  </a:cubicBezTo>
                  <a:cubicBezTo>
                    <a:pt x="65" y="20"/>
                    <a:pt x="80" y="23"/>
                    <a:pt x="84" y="23"/>
                  </a:cubicBezTo>
                  <a:cubicBezTo>
                    <a:pt x="93" y="23"/>
                    <a:pt x="107" y="23"/>
                    <a:pt x="107" y="23"/>
                  </a:cubicBezTo>
                  <a:cubicBezTo>
                    <a:pt x="116" y="23"/>
                    <a:pt x="130" y="13"/>
                    <a:pt x="138" y="7"/>
                  </a:cubicBezTo>
                  <a:cubicBezTo>
                    <a:pt x="148" y="1"/>
                    <a:pt x="169" y="0"/>
                    <a:pt x="182" y="0"/>
                  </a:cubicBezTo>
                  <a:cubicBezTo>
                    <a:pt x="203" y="0"/>
                    <a:pt x="202" y="12"/>
                    <a:pt x="219" y="12"/>
                  </a:cubicBezTo>
                  <a:cubicBezTo>
                    <a:pt x="219" y="21"/>
                    <a:pt x="249" y="27"/>
                    <a:pt x="257" y="28"/>
                  </a:cubicBezTo>
                  <a:cubicBezTo>
                    <a:pt x="279" y="28"/>
                    <a:pt x="293" y="28"/>
                    <a:pt x="300" y="28"/>
                  </a:cubicBezTo>
                  <a:cubicBezTo>
                    <a:pt x="321" y="28"/>
                    <a:pt x="330" y="6"/>
                    <a:pt x="353" y="6"/>
                  </a:cubicBezTo>
                  <a:cubicBezTo>
                    <a:pt x="377" y="6"/>
                    <a:pt x="376" y="21"/>
                    <a:pt x="384" y="38"/>
                  </a:cubicBezTo>
                  <a:cubicBezTo>
                    <a:pt x="385" y="41"/>
                    <a:pt x="400" y="51"/>
                    <a:pt x="402" y="51"/>
                  </a:cubicBezTo>
                  <a:cubicBezTo>
                    <a:pt x="415" y="55"/>
                    <a:pt x="418" y="79"/>
                    <a:pt x="440" y="79"/>
                  </a:cubicBezTo>
                  <a:cubicBezTo>
                    <a:pt x="456" y="79"/>
                    <a:pt x="456" y="65"/>
                    <a:pt x="467" y="61"/>
                  </a:cubicBezTo>
                  <a:cubicBezTo>
                    <a:pt x="473" y="59"/>
                    <a:pt x="472" y="59"/>
                    <a:pt x="477" y="59"/>
                  </a:cubicBezTo>
                  <a:cubicBezTo>
                    <a:pt x="480" y="63"/>
                    <a:pt x="480" y="70"/>
                    <a:pt x="483" y="73"/>
                  </a:cubicBezTo>
                  <a:cubicBezTo>
                    <a:pt x="482" y="75"/>
                    <a:pt x="483" y="76"/>
                    <a:pt x="483" y="78"/>
                  </a:cubicBezTo>
                  <a:cubicBezTo>
                    <a:pt x="483" y="86"/>
                    <a:pt x="489" y="85"/>
                    <a:pt x="493" y="91"/>
                  </a:cubicBezTo>
                  <a:cubicBezTo>
                    <a:pt x="499" y="101"/>
                    <a:pt x="492" y="107"/>
                    <a:pt x="496" y="117"/>
                  </a:cubicBezTo>
                  <a:cubicBezTo>
                    <a:pt x="500" y="125"/>
                    <a:pt x="510" y="121"/>
                    <a:pt x="518" y="122"/>
                  </a:cubicBezTo>
                  <a:cubicBezTo>
                    <a:pt x="525" y="124"/>
                    <a:pt x="527" y="132"/>
                    <a:pt x="531" y="137"/>
                  </a:cubicBezTo>
                  <a:cubicBezTo>
                    <a:pt x="537" y="143"/>
                    <a:pt x="556" y="141"/>
                    <a:pt x="566" y="141"/>
                  </a:cubicBezTo>
                  <a:cubicBezTo>
                    <a:pt x="579" y="141"/>
                    <a:pt x="593" y="139"/>
                    <a:pt x="602" y="137"/>
                  </a:cubicBezTo>
                  <a:cubicBezTo>
                    <a:pt x="602" y="129"/>
                    <a:pt x="602" y="129"/>
                    <a:pt x="602" y="122"/>
                  </a:cubicBezTo>
                  <a:cubicBezTo>
                    <a:pt x="602" y="115"/>
                    <a:pt x="611" y="115"/>
                    <a:pt x="618" y="113"/>
                  </a:cubicBezTo>
                  <a:cubicBezTo>
                    <a:pt x="627" y="109"/>
                    <a:pt x="624" y="106"/>
                    <a:pt x="632" y="103"/>
                  </a:cubicBezTo>
                  <a:cubicBezTo>
                    <a:pt x="646" y="98"/>
                    <a:pt x="655" y="101"/>
                    <a:pt x="666" y="92"/>
                  </a:cubicBezTo>
                  <a:cubicBezTo>
                    <a:pt x="683" y="102"/>
                    <a:pt x="693" y="103"/>
                    <a:pt x="708" y="109"/>
                  </a:cubicBezTo>
                  <a:cubicBezTo>
                    <a:pt x="727" y="115"/>
                    <a:pt x="733" y="133"/>
                    <a:pt x="755" y="133"/>
                  </a:cubicBezTo>
                  <a:cubicBezTo>
                    <a:pt x="755" y="137"/>
                    <a:pt x="760" y="139"/>
                    <a:pt x="761" y="142"/>
                  </a:cubicBezTo>
                  <a:cubicBezTo>
                    <a:pt x="765" y="154"/>
                    <a:pt x="760" y="166"/>
                    <a:pt x="765" y="173"/>
                  </a:cubicBezTo>
                  <a:cubicBezTo>
                    <a:pt x="759" y="176"/>
                    <a:pt x="747" y="205"/>
                    <a:pt x="747" y="206"/>
                  </a:cubicBezTo>
                  <a:cubicBezTo>
                    <a:pt x="747" y="209"/>
                    <a:pt x="749" y="213"/>
                    <a:pt x="747" y="214"/>
                  </a:cubicBezTo>
                  <a:cubicBezTo>
                    <a:pt x="749" y="218"/>
                    <a:pt x="749" y="220"/>
                    <a:pt x="750" y="224"/>
                  </a:cubicBezTo>
                  <a:cubicBezTo>
                    <a:pt x="750" y="249"/>
                    <a:pt x="750" y="249"/>
                    <a:pt x="750" y="249"/>
                  </a:cubicBezTo>
                  <a:cubicBezTo>
                    <a:pt x="753" y="256"/>
                    <a:pt x="751" y="260"/>
                    <a:pt x="754" y="268"/>
                  </a:cubicBezTo>
                  <a:cubicBezTo>
                    <a:pt x="757" y="275"/>
                    <a:pt x="772" y="268"/>
                    <a:pt x="772" y="281"/>
                  </a:cubicBezTo>
                  <a:cubicBezTo>
                    <a:pt x="772" y="298"/>
                    <a:pt x="755" y="295"/>
                    <a:pt x="755" y="309"/>
                  </a:cubicBezTo>
                  <a:cubicBezTo>
                    <a:pt x="755" y="319"/>
                    <a:pt x="762" y="319"/>
                    <a:pt x="765" y="323"/>
                  </a:cubicBezTo>
                  <a:cubicBezTo>
                    <a:pt x="777" y="350"/>
                    <a:pt x="803" y="354"/>
                    <a:pt x="803" y="388"/>
                  </a:cubicBezTo>
                  <a:cubicBezTo>
                    <a:pt x="783" y="392"/>
                    <a:pt x="771" y="396"/>
                    <a:pt x="771" y="419"/>
                  </a:cubicBezTo>
                  <a:cubicBezTo>
                    <a:pt x="771" y="424"/>
                    <a:pt x="774" y="428"/>
                    <a:pt x="774" y="432"/>
                  </a:cubicBezTo>
                  <a:cubicBezTo>
                    <a:pt x="774" y="433"/>
                    <a:pt x="771" y="432"/>
                    <a:pt x="770" y="432"/>
                  </a:cubicBezTo>
                  <a:cubicBezTo>
                    <a:pt x="755" y="432"/>
                    <a:pt x="722" y="423"/>
                    <a:pt x="702" y="423"/>
                  </a:cubicBezTo>
                  <a:cubicBezTo>
                    <a:pt x="698" y="423"/>
                    <a:pt x="676" y="416"/>
                    <a:pt x="675" y="416"/>
                  </a:cubicBezTo>
                  <a:cubicBezTo>
                    <a:pt x="668" y="408"/>
                    <a:pt x="668" y="384"/>
                    <a:pt x="652" y="384"/>
                  </a:cubicBezTo>
                  <a:cubicBezTo>
                    <a:pt x="643" y="384"/>
                    <a:pt x="640" y="391"/>
                    <a:pt x="636" y="396"/>
                  </a:cubicBezTo>
                  <a:cubicBezTo>
                    <a:pt x="598" y="396"/>
                    <a:pt x="598" y="396"/>
                    <a:pt x="598" y="396"/>
                  </a:cubicBezTo>
                  <a:cubicBezTo>
                    <a:pt x="586" y="392"/>
                    <a:pt x="580" y="381"/>
                    <a:pt x="572" y="373"/>
                  </a:cubicBezTo>
                  <a:cubicBezTo>
                    <a:pt x="563" y="364"/>
                    <a:pt x="551" y="369"/>
                    <a:pt x="543" y="360"/>
                  </a:cubicBezTo>
                  <a:cubicBezTo>
                    <a:pt x="538" y="355"/>
                    <a:pt x="540" y="349"/>
                    <a:pt x="539" y="346"/>
                  </a:cubicBezTo>
                  <a:cubicBezTo>
                    <a:pt x="530" y="328"/>
                    <a:pt x="514" y="303"/>
                    <a:pt x="493" y="303"/>
                  </a:cubicBezTo>
                  <a:cubicBezTo>
                    <a:pt x="482" y="303"/>
                    <a:pt x="477" y="318"/>
                    <a:pt x="477" y="329"/>
                  </a:cubicBezTo>
                  <a:cubicBezTo>
                    <a:pt x="477" y="337"/>
                    <a:pt x="477" y="341"/>
                    <a:pt x="479" y="347"/>
                  </a:cubicBezTo>
                  <a:cubicBezTo>
                    <a:pt x="484" y="366"/>
                    <a:pt x="505" y="400"/>
                    <a:pt x="522" y="404"/>
                  </a:cubicBezTo>
                  <a:cubicBezTo>
                    <a:pt x="522" y="413"/>
                    <a:pt x="527" y="416"/>
                    <a:pt x="527" y="423"/>
                  </a:cubicBezTo>
                  <a:cubicBezTo>
                    <a:pt x="537" y="420"/>
                    <a:pt x="535" y="410"/>
                    <a:pt x="543" y="408"/>
                  </a:cubicBezTo>
                  <a:cubicBezTo>
                    <a:pt x="543" y="412"/>
                    <a:pt x="543" y="414"/>
                    <a:pt x="543" y="417"/>
                  </a:cubicBezTo>
                  <a:cubicBezTo>
                    <a:pt x="543" y="427"/>
                    <a:pt x="538" y="433"/>
                    <a:pt x="538" y="443"/>
                  </a:cubicBezTo>
                  <a:cubicBezTo>
                    <a:pt x="538" y="454"/>
                    <a:pt x="558" y="459"/>
                    <a:pt x="569" y="459"/>
                  </a:cubicBezTo>
                  <a:cubicBezTo>
                    <a:pt x="620" y="459"/>
                    <a:pt x="624" y="427"/>
                    <a:pt x="651" y="405"/>
                  </a:cubicBezTo>
                  <a:cubicBezTo>
                    <a:pt x="651" y="435"/>
                    <a:pt x="651" y="435"/>
                    <a:pt x="651" y="435"/>
                  </a:cubicBezTo>
                  <a:cubicBezTo>
                    <a:pt x="662" y="458"/>
                    <a:pt x="676" y="462"/>
                    <a:pt x="698" y="469"/>
                  </a:cubicBezTo>
                  <a:cubicBezTo>
                    <a:pt x="706" y="471"/>
                    <a:pt x="707" y="485"/>
                    <a:pt x="712" y="488"/>
                  </a:cubicBezTo>
                  <a:cubicBezTo>
                    <a:pt x="712" y="487"/>
                    <a:pt x="712" y="487"/>
                    <a:pt x="712" y="487"/>
                  </a:cubicBezTo>
                  <a:cubicBezTo>
                    <a:pt x="716" y="494"/>
                    <a:pt x="727" y="493"/>
                    <a:pt x="727" y="500"/>
                  </a:cubicBezTo>
                  <a:cubicBezTo>
                    <a:pt x="727" y="518"/>
                    <a:pt x="705" y="525"/>
                    <a:pt x="705" y="544"/>
                  </a:cubicBezTo>
                  <a:cubicBezTo>
                    <a:pt x="693" y="544"/>
                    <a:pt x="686" y="547"/>
                    <a:pt x="683" y="556"/>
                  </a:cubicBezTo>
                  <a:cubicBezTo>
                    <a:pt x="680" y="566"/>
                    <a:pt x="680" y="579"/>
                    <a:pt x="671" y="579"/>
                  </a:cubicBezTo>
                  <a:cubicBezTo>
                    <a:pt x="660" y="579"/>
                    <a:pt x="661" y="602"/>
                    <a:pt x="649" y="602"/>
                  </a:cubicBezTo>
                  <a:cubicBezTo>
                    <a:pt x="643" y="602"/>
                    <a:pt x="628" y="616"/>
                    <a:pt x="628" y="625"/>
                  </a:cubicBezTo>
                  <a:cubicBezTo>
                    <a:pt x="608" y="629"/>
                    <a:pt x="562" y="638"/>
                    <a:pt x="562" y="656"/>
                  </a:cubicBezTo>
                  <a:cubicBezTo>
                    <a:pt x="562" y="658"/>
                    <a:pt x="563" y="661"/>
                    <a:pt x="565" y="663"/>
                  </a:cubicBezTo>
                  <a:cubicBezTo>
                    <a:pt x="547" y="672"/>
                    <a:pt x="524" y="677"/>
                    <a:pt x="505" y="682"/>
                  </a:cubicBezTo>
                  <a:cubicBezTo>
                    <a:pt x="496" y="684"/>
                    <a:pt x="466" y="706"/>
                    <a:pt x="456" y="711"/>
                  </a:cubicBezTo>
                  <a:cubicBezTo>
                    <a:pt x="433" y="711"/>
                    <a:pt x="433" y="711"/>
                    <a:pt x="433" y="711"/>
                  </a:cubicBezTo>
                  <a:cubicBezTo>
                    <a:pt x="420" y="721"/>
                    <a:pt x="418" y="727"/>
                    <a:pt x="402" y="727"/>
                  </a:cubicBezTo>
                  <a:cubicBezTo>
                    <a:pt x="397" y="730"/>
                    <a:pt x="397" y="730"/>
                    <a:pt x="397" y="730"/>
                  </a:cubicBezTo>
                  <a:cubicBezTo>
                    <a:pt x="395" y="730"/>
                    <a:pt x="376" y="721"/>
                    <a:pt x="374" y="719"/>
                  </a:cubicBezTo>
                  <a:cubicBezTo>
                    <a:pt x="372" y="718"/>
                    <a:pt x="378" y="718"/>
                    <a:pt x="373" y="710"/>
                  </a:cubicBezTo>
                  <a:cubicBezTo>
                    <a:pt x="365" y="698"/>
                    <a:pt x="359" y="685"/>
                    <a:pt x="359" y="670"/>
                  </a:cubicBezTo>
                  <a:cubicBezTo>
                    <a:pt x="351" y="669"/>
                    <a:pt x="357" y="654"/>
                    <a:pt x="358" y="647"/>
                  </a:cubicBezTo>
                  <a:cubicBezTo>
                    <a:pt x="362" y="629"/>
                    <a:pt x="349" y="622"/>
                    <a:pt x="341" y="613"/>
                  </a:cubicBezTo>
                  <a:cubicBezTo>
                    <a:pt x="332" y="604"/>
                    <a:pt x="311" y="577"/>
                    <a:pt x="311" y="557"/>
                  </a:cubicBezTo>
                  <a:cubicBezTo>
                    <a:pt x="285" y="551"/>
                    <a:pt x="278" y="535"/>
                    <a:pt x="278" y="505"/>
                  </a:cubicBezTo>
                  <a:cubicBezTo>
                    <a:pt x="278" y="486"/>
                    <a:pt x="268" y="482"/>
                    <a:pt x="265" y="467"/>
                  </a:cubicBezTo>
                  <a:cubicBezTo>
                    <a:pt x="265" y="467"/>
                    <a:pt x="265" y="467"/>
                    <a:pt x="265" y="467"/>
                  </a:cubicBezTo>
                  <a:cubicBezTo>
                    <a:pt x="262" y="464"/>
                    <a:pt x="258" y="459"/>
                    <a:pt x="256" y="457"/>
                  </a:cubicBezTo>
                  <a:cubicBezTo>
                    <a:pt x="253" y="454"/>
                    <a:pt x="243" y="455"/>
                    <a:pt x="240" y="453"/>
                  </a:cubicBezTo>
                  <a:cubicBezTo>
                    <a:pt x="236" y="448"/>
                    <a:pt x="237" y="436"/>
                    <a:pt x="236" y="431"/>
                  </a:cubicBezTo>
                  <a:cubicBezTo>
                    <a:pt x="234" y="424"/>
                    <a:pt x="228" y="417"/>
                    <a:pt x="225" y="412"/>
                  </a:cubicBezTo>
                  <a:cubicBezTo>
                    <a:pt x="216" y="398"/>
                    <a:pt x="209" y="386"/>
                    <a:pt x="200" y="373"/>
                  </a:cubicBezTo>
                  <a:cubicBezTo>
                    <a:pt x="198" y="369"/>
                    <a:pt x="187" y="356"/>
                    <a:pt x="187" y="354"/>
                  </a:cubicBezTo>
                  <a:cubicBezTo>
                    <a:pt x="187" y="346"/>
                    <a:pt x="193" y="327"/>
                    <a:pt x="193" y="315"/>
                  </a:cubicBezTo>
                  <a:lnTo>
                    <a:pt x="193" y="3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69" name="Freeform 14">
              <a:extLst>
                <a:ext uri="{FF2B5EF4-FFF2-40B4-BE49-F238E27FC236}">
                  <a16:creationId xmlns:a16="http://schemas.microsoft.com/office/drawing/2014/main" id="{467300C0-D30B-4C66-9651-B31264E58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7188" y="3972637"/>
              <a:ext cx="48974" cy="99478"/>
            </a:xfrm>
            <a:custGeom>
              <a:avLst/>
              <a:gdLst>
                <a:gd name="T0" fmla="*/ 43 w 43"/>
                <a:gd name="T1" fmla="*/ 54 h 87"/>
                <a:gd name="T2" fmla="*/ 19 w 43"/>
                <a:gd name="T3" fmla="*/ 87 h 87"/>
                <a:gd name="T4" fmla="*/ 0 w 43"/>
                <a:gd name="T5" fmla="*/ 64 h 87"/>
                <a:gd name="T6" fmla="*/ 11 w 43"/>
                <a:gd name="T7" fmla="*/ 0 h 87"/>
                <a:gd name="T8" fmla="*/ 43 w 43"/>
                <a:gd name="T9" fmla="*/ 5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87">
                  <a:moveTo>
                    <a:pt x="43" y="54"/>
                  </a:moveTo>
                  <a:cubicBezTo>
                    <a:pt x="43" y="68"/>
                    <a:pt x="34" y="87"/>
                    <a:pt x="19" y="87"/>
                  </a:cubicBezTo>
                  <a:cubicBezTo>
                    <a:pt x="9" y="87"/>
                    <a:pt x="0" y="75"/>
                    <a:pt x="0" y="64"/>
                  </a:cubicBezTo>
                  <a:cubicBezTo>
                    <a:pt x="0" y="41"/>
                    <a:pt x="11" y="24"/>
                    <a:pt x="11" y="0"/>
                  </a:cubicBezTo>
                  <a:cubicBezTo>
                    <a:pt x="22" y="19"/>
                    <a:pt x="43" y="29"/>
                    <a:pt x="43" y="5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70" name="Freeform 15">
              <a:extLst>
                <a:ext uri="{FF2B5EF4-FFF2-40B4-BE49-F238E27FC236}">
                  <a16:creationId xmlns:a16="http://schemas.microsoft.com/office/drawing/2014/main" id="{5E94B0C1-07D7-4EF1-8321-35A473991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0404" y="3167634"/>
              <a:ext cx="1000907" cy="846325"/>
            </a:xfrm>
            <a:custGeom>
              <a:avLst/>
              <a:gdLst>
                <a:gd name="T0" fmla="*/ 255 w 874"/>
                <a:gd name="T1" fmla="*/ 487 h 740"/>
                <a:gd name="T2" fmla="*/ 299 w 874"/>
                <a:gd name="T3" fmla="*/ 614 h 740"/>
                <a:gd name="T4" fmla="*/ 344 w 874"/>
                <a:gd name="T5" fmla="*/ 724 h 740"/>
                <a:gd name="T6" fmla="*/ 372 w 874"/>
                <a:gd name="T7" fmla="*/ 724 h 740"/>
                <a:gd name="T8" fmla="*/ 408 w 874"/>
                <a:gd name="T9" fmla="*/ 684 h 740"/>
                <a:gd name="T10" fmla="*/ 417 w 874"/>
                <a:gd name="T11" fmla="*/ 615 h 740"/>
                <a:gd name="T12" fmla="*/ 461 w 874"/>
                <a:gd name="T13" fmla="*/ 538 h 740"/>
                <a:gd name="T14" fmla="*/ 561 w 874"/>
                <a:gd name="T15" fmla="*/ 434 h 740"/>
                <a:gd name="T16" fmla="*/ 644 w 874"/>
                <a:gd name="T17" fmla="*/ 393 h 740"/>
                <a:gd name="T18" fmla="*/ 704 w 874"/>
                <a:gd name="T19" fmla="*/ 468 h 740"/>
                <a:gd name="T20" fmla="*/ 726 w 874"/>
                <a:gd name="T21" fmla="*/ 545 h 740"/>
                <a:gd name="T22" fmla="*/ 785 w 874"/>
                <a:gd name="T23" fmla="*/ 541 h 740"/>
                <a:gd name="T24" fmla="*/ 819 w 874"/>
                <a:gd name="T25" fmla="*/ 662 h 740"/>
                <a:gd name="T26" fmla="*/ 840 w 874"/>
                <a:gd name="T27" fmla="*/ 646 h 740"/>
                <a:gd name="T28" fmla="*/ 811 w 874"/>
                <a:gd name="T29" fmla="*/ 571 h 740"/>
                <a:gd name="T30" fmla="*/ 813 w 874"/>
                <a:gd name="T31" fmla="*/ 520 h 740"/>
                <a:gd name="T32" fmla="*/ 829 w 874"/>
                <a:gd name="T33" fmla="*/ 459 h 740"/>
                <a:gd name="T34" fmla="*/ 838 w 874"/>
                <a:gd name="T35" fmla="*/ 384 h 740"/>
                <a:gd name="T36" fmla="*/ 803 w 874"/>
                <a:gd name="T37" fmla="*/ 356 h 740"/>
                <a:gd name="T38" fmla="*/ 764 w 874"/>
                <a:gd name="T39" fmla="*/ 227 h 740"/>
                <a:gd name="T40" fmla="*/ 728 w 874"/>
                <a:gd name="T41" fmla="*/ 235 h 740"/>
                <a:gd name="T42" fmla="*/ 641 w 874"/>
                <a:gd name="T43" fmla="*/ 260 h 740"/>
                <a:gd name="T44" fmla="*/ 587 w 874"/>
                <a:gd name="T45" fmla="*/ 267 h 740"/>
                <a:gd name="T46" fmla="*/ 507 w 874"/>
                <a:gd name="T47" fmla="*/ 245 h 740"/>
                <a:gd name="T48" fmla="*/ 436 w 874"/>
                <a:gd name="T49" fmla="*/ 209 h 740"/>
                <a:gd name="T50" fmla="*/ 389 w 874"/>
                <a:gd name="T51" fmla="*/ 161 h 740"/>
                <a:gd name="T52" fmla="*/ 395 w 874"/>
                <a:gd name="T53" fmla="*/ 125 h 740"/>
                <a:gd name="T54" fmla="*/ 367 w 874"/>
                <a:gd name="T55" fmla="*/ 78 h 740"/>
                <a:gd name="T56" fmla="*/ 306 w 874"/>
                <a:gd name="T57" fmla="*/ 30 h 740"/>
                <a:gd name="T58" fmla="*/ 226 w 874"/>
                <a:gd name="T59" fmla="*/ 0 h 740"/>
                <a:gd name="T60" fmla="*/ 163 w 874"/>
                <a:gd name="T61" fmla="*/ 39 h 740"/>
                <a:gd name="T62" fmla="*/ 112 w 874"/>
                <a:gd name="T63" fmla="*/ 24 h 740"/>
                <a:gd name="T64" fmla="*/ 40 w 874"/>
                <a:gd name="T65" fmla="*/ 84 h 740"/>
                <a:gd name="T66" fmla="*/ 0 w 874"/>
                <a:gd name="T67" fmla="*/ 115 h 740"/>
                <a:gd name="T68" fmla="*/ 3 w 874"/>
                <a:gd name="T69" fmla="*/ 158 h 740"/>
                <a:gd name="T70" fmla="*/ 8 w 874"/>
                <a:gd name="T71" fmla="*/ 218 h 740"/>
                <a:gd name="T72" fmla="*/ 24 w 874"/>
                <a:gd name="T73" fmla="*/ 328 h 740"/>
                <a:gd name="T74" fmla="*/ 60 w 874"/>
                <a:gd name="T75" fmla="*/ 334 h 740"/>
                <a:gd name="T76" fmla="*/ 121 w 874"/>
                <a:gd name="T77" fmla="*/ 334 h 740"/>
                <a:gd name="T78" fmla="*/ 203 w 874"/>
                <a:gd name="T79" fmla="*/ 395 h 740"/>
                <a:gd name="T80" fmla="*/ 218 w 874"/>
                <a:gd name="T81" fmla="*/ 447 h 740"/>
                <a:gd name="T82" fmla="*/ 250 w 874"/>
                <a:gd name="T83" fmla="*/ 421 h 740"/>
                <a:gd name="T84" fmla="*/ 257 w 874"/>
                <a:gd name="T85" fmla="*/ 479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74" h="740">
                  <a:moveTo>
                    <a:pt x="257" y="479"/>
                  </a:moveTo>
                  <a:cubicBezTo>
                    <a:pt x="253" y="475"/>
                    <a:pt x="253" y="475"/>
                    <a:pt x="253" y="475"/>
                  </a:cubicBezTo>
                  <a:cubicBezTo>
                    <a:pt x="253" y="478"/>
                    <a:pt x="255" y="484"/>
                    <a:pt x="255" y="487"/>
                  </a:cubicBezTo>
                  <a:cubicBezTo>
                    <a:pt x="255" y="502"/>
                    <a:pt x="263" y="517"/>
                    <a:pt x="267" y="533"/>
                  </a:cubicBezTo>
                  <a:cubicBezTo>
                    <a:pt x="273" y="550"/>
                    <a:pt x="286" y="577"/>
                    <a:pt x="290" y="588"/>
                  </a:cubicBezTo>
                  <a:cubicBezTo>
                    <a:pt x="293" y="599"/>
                    <a:pt x="293" y="604"/>
                    <a:pt x="299" y="614"/>
                  </a:cubicBezTo>
                  <a:cubicBezTo>
                    <a:pt x="305" y="623"/>
                    <a:pt x="302" y="634"/>
                    <a:pt x="308" y="647"/>
                  </a:cubicBezTo>
                  <a:cubicBezTo>
                    <a:pt x="311" y="653"/>
                    <a:pt x="321" y="661"/>
                    <a:pt x="324" y="672"/>
                  </a:cubicBezTo>
                  <a:cubicBezTo>
                    <a:pt x="330" y="689"/>
                    <a:pt x="338" y="705"/>
                    <a:pt x="344" y="724"/>
                  </a:cubicBezTo>
                  <a:cubicBezTo>
                    <a:pt x="345" y="726"/>
                    <a:pt x="347" y="732"/>
                    <a:pt x="351" y="732"/>
                  </a:cubicBezTo>
                  <a:cubicBezTo>
                    <a:pt x="351" y="737"/>
                    <a:pt x="356" y="740"/>
                    <a:pt x="362" y="740"/>
                  </a:cubicBezTo>
                  <a:cubicBezTo>
                    <a:pt x="368" y="740"/>
                    <a:pt x="369" y="730"/>
                    <a:pt x="372" y="724"/>
                  </a:cubicBezTo>
                  <a:cubicBezTo>
                    <a:pt x="376" y="716"/>
                    <a:pt x="377" y="719"/>
                    <a:pt x="386" y="714"/>
                  </a:cubicBezTo>
                  <a:cubicBezTo>
                    <a:pt x="392" y="711"/>
                    <a:pt x="390" y="690"/>
                    <a:pt x="401" y="687"/>
                  </a:cubicBezTo>
                  <a:cubicBezTo>
                    <a:pt x="403" y="686"/>
                    <a:pt x="408" y="686"/>
                    <a:pt x="408" y="684"/>
                  </a:cubicBezTo>
                  <a:cubicBezTo>
                    <a:pt x="412" y="683"/>
                    <a:pt x="412" y="683"/>
                    <a:pt x="412" y="683"/>
                  </a:cubicBezTo>
                  <a:cubicBezTo>
                    <a:pt x="408" y="662"/>
                    <a:pt x="408" y="662"/>
                    <a:pt x="408" y="662"/>
                  </a:cubicBezTo>
                  <a:cubicBezTo>
                    <a:pt x="408" y="647"/>
                    <a:pt x="417" y="635"/>
                    <a:pt x="417" y="615"/>
                  </a:cubicBezTo>
                  <a:cubicBezTo>
                    <a:pt x="417" y="602"/>
                    <a:pt x="412" y="594"/>
                    <a:pt x="412" y="580"/>
                  </a:cubicBezTo>
                  <a:cubicBezTo>
                    <a:pt x="412" y="563"/>
                    <a:pt x="428" y="561"/>
                    <a:pt x="442" y="556"/>
                  </a:cubicBezTo>
                  <a:cubicBezTo>
                    <a:pt x="447" y="554"/>
                    <a:pt x="455" y="545"/>
                    <a:pt x="461" y="538"/>
                  </a:cubicBezTo>
                  <a:cubicBezTo>
                    <a:pt x="476" y="523"/>
                    <a:pt x="489" y="507"/>
                    <a:pt x="504" y="491"/>
                  </a:cubicBezTo>
                  <a:cubicBezTo>
                    <a:pt x="517" y="479"/>
                    <a:pt x="539" y="475"/>
                    <a:pt x="552" y="460"/>
                  </a:cubicBezTo>
                  <a:cubicBezTo>
                    <a:pt x="559" y="453"/>
                    <a:pt x="558" y="445"/>
                    <a:pt x="561" y="434"/>
                  </a:cubicBezTo>
                  <a:cubicBezTo>
                    <a:pt x="564" y="426"/>
                    <a:pt x="579" y="426"/>
                    <a:pt x="585" y="414"/>
                  </a:cubicBezTo>
                  <a:cubicBezTo>
                    <a:pt x="591" y="418"/>
                    <a:pt x="591" y="422"/>
                    <a:pt x="603" y="422"/>
                  </a:cubicBezTo>
                  <a:cubicBezTo>
                    <a:pt x="623" y="422"/>
                    <a:pt x="644" y="417"/>
                    <a:pt x="644" y="393"/>
                  </a:cubicBezTo>
                  <a:cubicBezTo>
                    <a:pt x="655" y="395"/>
                    <a:pt x="668" y="400"/>
                    <a:pt x="671" y="411"/>
                  </a:cubicBezTo>
                  <a:cubicBezTo>
                    <a:pt x="674" y="421"/>
                    <a:pt x="673" y="434"/>
                    <a:pt x="679" y="443"/>
                  </a:cubicBezTo>
                  <a:cubicBezTo>
                    <a:pt x="685" y="453"/>
                    <a:pt x="693" y="460"/>
                    <a:pt x="704" y="468"/>
                  </a:cubicBezTo>
                  <a:cubicBezTo>
                    <a:pt x="711" y="481"/>
                    <a:pt x="720" y="494"/>
                    <a:pt x="726" y="511"/>
                  </a:cubicBezTo>
                  <a:cubicBezTo>
                    <a:pt x="726" y="515"/>
                    <a:pt x="730" y="517"/>
                    <a:pt x="730" y="521"/>
                  </a:cubicBezTo>
                  <a:cubicBezTo>
                    <a:pt x="730" y="530"/>
                    <a:pt x="726" y="534"/>
                    <a:pt x="726" y="545"/>
                  </a:cubicBezTo>
                  <a:cubicBezTo>
                    <a:pt x="726" y="555"/>
                    <a:pt x="727" y="565"/>
                    <a:pt x="738" y="565"/>
                  </a:cubicBezTo>
                  <a:cubicBezTo>
                    <a:pt x="760" y="565"/>
                    <a:pt x="765" y="542"/>
                    <a:pt x="778" y="528"/>
                  </a:cubicBezTo>
                  <a:cubicBezTo>
                    <a:pt x="782" y="533"/>
                    <a:pt x="780" y="536"/>
                    <a:pt x="785" y="541"/>
                  </a:cubicBezTo>
                  <a:cubicBezTo>
                    <a:pt x="786" y="542"/>
                    <a:pt x="792" y="541"/>
                    <a:pt x="795" y="545"/>
                  </a:cubicBezTo>
                  <a:cubicBezTo>
                    <a:pt x="802" y="557"/>
                    <a:pt x="789" y="581"/>
                    <a:pt x="799" y="581"/>
                  </a:cubicBezTo>
                  <a:cubicBezTo>
                    <a:pt x="799" y="606"/>
                    <a:pt x="819" y="627"/>
                    <a:pt x="819" y="662"/>
                  </a:cubicBezTo>
                  <a:cubicBezTo>
                    <a:pt x="819" y="670"/>
                    <a:pt x="813" y="689"/>
                    <a:pt x="819" y="692"/>
                  </a:cubicBezTo>
                  <a:cubicBezTo>
                    <a:pt x="825" y="678"/>
                    <a:pt x="827" y="670"/>
                    <a:pt x="834" y="654"/>
                  </a:cubicBezTo>
                  <a:cubicBezTo>
                    <a:pt x="835" y="652"/>
                    <a:pt x="840" y="650"/>
                    <a:pt x="840" y="646"/>
                  </a:cubicBezTo>
                  <a:cubicBezTo>
                    <a:pt x="840" y="639"/>
                    <a:pt x="829" y="602"/>
                    <a:pt x="824" y="596"/>
                  </a:cubicBezTo>
                  <a:cubicBezTo>
                    <a:pt x="819" y="591"/>
                    <a:pt x="810" y="587"/>
                    <a:pt x="810" y="578"/>
                  </a:cubicBezTo>
                  <a:cubicBezTo>
                    <a:pt x="810" y="576"/>
                    <a:pt x="811" y="573"/>
                    <a:pt x="811" y="571"/>
                  </a:cubicBezTo>
                  <a:cubicBezTo>
                    <a:pt x="811" y="572"/>
                    <a:pt x="811" y="572"/>
                    <a:pt x="811" y="572"/>
                  </a:cubicBezTo>
                  <a:cubicBezTo>
                    <a:pt x="813" y="570"/>
                    <a:pt x="819" y="561"/>
                    <a:pt x="819" y="555"/>
                  </a:cubicBezTo>
                  <a:cubicBezTo>
                    <a:pt x="819" y="546"/>
                    <a:pt x="818" y="529"/>
                    <a:pt x="813" y="520"/>
                  </a:cubicBezTo>
                  <a:cubicBezTo>
                    <a:pt x="808" y="513"/>
                    <a:pt x="798" y="513"/>
                    <a:pt x="798" y="499"/>
                  </a:cubicBezTo>
                  <a:cubicBezTo>
                    <a:pt x="798" y="484"/>
                    <a:pt x="803" y="473"/>
                    <a:pt x="810" y="465"/>
                  </a:cubicBezTo>
                  <a:cubicBezTo>
                    <a:pt x="814" y="461"/>
                    <a:pt x="823" y="463"/>
                    <a:pt x="829" y="459"/>
                  </a:cubicBezTo>
                  <a:cubicBezTo>
                    <a:pt x="848" y="446"/>
                    <a:pt x="859" y="440"/>
                    <a:pt x="874" y="416"/>
                  </a:cubicBezTo>
                  <a:cubicBezTo>
                    <a:pt x="870" y="416"/>
                    <a:pt x="867" y="418"/>
                    <a:pt x="862" y="418"/>
                  </a:cubicBezTo>
                  <a:cubicBezTo>
                    <a:pt x="847" y="418"/>
                    <a:pt x="838" y="400"/>
                    <a:pt x="838" y="384"/>
                  </a:cubicBezTo>
                  <a:cubicBezTo>
                    <a:pt x="829" y="383"/>
                    <a:pt x="828" y="360"/>
                    <a:pt x="822" y="360"/>
                  </a:cubicBezTo>
                  <a:cubicBezTo>
                    <a:pt x="816" y="360"/>
                    <a:pt x="812" y="364"/>
                    <a:pt x="806" y="364"/>
                  </a:cubicBezTo>
                  <a:cubicBezTo>
                    <a:pt x="804" y="364"/>
                    <a:pt x="803" y="359"/>
                    <a:pt x="803" y="356"/>
                  </a:cubicBezTo>
                  <a:cubicBezTo>
                    <a:pt x="803" y="327"/>
                    <a:pt x="823" y="326"/>
                    <a:pt x="823" y="294"/>
                  </a:cubicBezTo>
                  <a:cubicBezTo>
                    <a:pt x="823" y="278"/>
                    <a:pt x="812" y="272"/>
                    <a:pt x="805" y="260"/>
                  </a:cubicBezTo>
                  <a:cubicBezTo>
                    <a:pt x="786" y="251"/>
                    <a:pt x="770" y="252"/>
                    <a:pt x="764" y="227"/>
                  </a:cubicBezTo>
                  <a:cubicBezTo>
                    <a:pt x="760" y="227"/>
                    <a:pt x="760" y="227"/>
                    <a:pt x="760" y="227"/>
                  </a:cubicBezTo>
                  <a:cubicBezTo>
                    <a:pt x="753" y="234"/>
                    <a:pt x="753" y="234"/>
                    <a:pt x="753" y="234"/>
                  </a:cubicBezTo>
                  <a:cubicBezTo>
                    <a:pt x="744" y="237"/>
                    <a:pt x="734" y="228"/>
                    <a:pt x="728" y="235"/>
                  </a:cubicBezTo>
                  <a:cubicBezTo>
                    <a:pt x="725" y="238"/>
                    <a:pt x="723" y="241"/>
                    <a:pt x="719" y="244"/>
                  </a:cubicBezTo>
                  <a:cubicBezTo>
                    <a:pt x="714" y="247"/>
                    <a:pt x="689" y="270"/>
                    <a:pt x="678" y="270"/>
                  </a:cubicBezTo>
                  <a:cubicBezTo>
                    <a:pt x="665" y="270"/>
                    <a:pt x="657" y="260"/>
                    <a:pt x="641" y="260"/>
                  </a:cubicBezTo>
                  <a:cubicBezTo>
                    <a:pt x="622" y="260"/>
                    <a:pt x="619" y="274"/>
                    <a:pt x="608" y="280"/>
                  </a:cubicBezTo>
                  <a:cubicBezTo>
                    <a:pt x="608" y="274"/>
                    <a:pt x="604" y="263"/>
                    <a:pt x="601" y="263"/>
                  </a:cubicBezTo>
                  <a:cubicBezTo>
                    <a:pt x="596" y="263"/>
                    <a:pt x="594" y="267"/>
                    <a:pt x="587" y="267"/>
                  </a:cubicBezTo>
                  <a:cubicBezTo>
                    <a:pt x="576" y="267"/>
                    <a:pt x="566" y="267"/>
                    <a:pt x="555" y="267"/>
                  </a:cubicBezTo>
                  <a:cubicBezTo>
                    <a:pt x="538" y="267"/>
                    <a:pt x="531" y="255"/>
                    <a:pt x="520" y="247"/>
                  </a:cubicBezTo>
                  <a:cubicBezTo>
                    <a:pt x="516" y="244"/>
                    <a:pt x="510" y="251"/>
                    <a:pt x="507" y="245"/>
                  </a:cubicBezTo>
                  <a:cubicBezTo>
                    <a:pt x="504" y="239"/>
                    <a:pt x="504" y="233"/>
                    <a:pt x="498" y="230"/>
                  </a:cubicBezTo>
                  <a:cubicBezTo>
                    <a:pt x="487" y="224"/>
                    <a:pt x="479" y="228"/>
                    <a:pt x="470" y="218"/>
                  </a:cubicBezTo>
                  <a:cubicBezTo>
                    <a:pt x="461" y="208"/>
                    <a:pt x="453" y="213"/>
                    <a:pt x="436" y="209"/>
                  </a:cubicBezTo>
                  <a:cubicBezTo>
                    <a:pt x="423" y="206"/>
                    <a:pt x="419" y="196"/>
                    <a:pt x="405" y="191"/>
                  </a:cubicBezTo>
                  <a:cubicBezTo>
                    <a:pt x="402" y="190"/>
                    <a:pt x="395" y="191"/>
                    <a:pt x="393" y="186"/>
                  </a:cubicBezTo>
                  <a:cubicBezTo>
                    <a:pt x="390" y="177"/>
                    <a:pt x="391" y="170"/>
                    <a:pt x="389" y="161"/>
                  </a:cubicBezTo>
                  <a:cubicBezTo>
                    <a:pt x="389" y="154"/>
                    <a:pt x="389" y="154"/>
                    <a:pt x="389" y="154"/>
                  </a:cubicBezTo>
                  <a:cubicBezTo>
                    <a:pt x="397" y="154"/>
                    <a:pt x="406" y="155"/>
                    <a:pt x="406" y="145"/>
                  </a:cubicBezTo>
                  <a:cubicBezTo>
                    <a:pt x="406" y="136"/>
                    <a:pt x="395" y="134"/>
                    <a:pt x="395" y="125"/>
                  </a:cubicBezTo>
                  <a:cubicBezTo>
                    <a:pt x="395" y="104"/>
                    <a:pt x="423" y="107"/>
                    <a:pt x="423" y="86"/>
                  </a:cubicBezTo>
                  <a:cubicBezTo>
                    <a:pt x="423" y="78"/>
                    <a:pt x="405" y="64"/>
                    <a:pt x="398" y="64"/>
                  </a:cubicBezTo>
                  <a:cubicBezTo>
                    <a:pt x="386" y="64"/>
                    <a:pt x="380" y="76"/>
                    <a:pt x="367" y="78"/>
                  </a:cubicBezTo>
                  <a:cubicBezTo>
                    <a:pt x="353" y="73"/>
                    <a:pt x="345" y="73"/>
                    <a:pt x="333" y="61"/>
                  </a:cubicBezTo>
                  <a:cubicBezTo>
                    <a:pt x="329" y="57"/>
                    <a:pt x="333" y="46"/>
                    <a:pt x="324" y="44"/>
                  </a:cubicBezTo>
                  <a:cubicBezTo>
                    <a:pt x="313" y="40"/>
                    <a:pt x="306" y="44"/>
                    <a:pt x="306" y="30"/>
                  </a:cubicBezTo>
                  <a:cubicBezTo>
                    <a:pt x="296" y="28"/>
                    <a:pt x="290" y="28"/>
                    <a:pt x="280" y="28"/>
                  </a:cubicBezTo>
                  <a:cubicBezTo>
                    <a:pt x="265" y="28"/>
                    <a:pt x="259" y="42"/>
                    <a:pt x="242" y="42"/>
                  </a:cubicBezTo>
                  <a:cubicBezTo>
                    <a:pt x="224" y="42"/>
                    <a:pt x="241" y="0"/>
                    <a:pt x="226" y="0"/>
                  </a:cubicBezTo>
                  <a:cubicBezTo>
                    <a:pt x="210" y="0"/>
                    <a:pt x="207" y="19"/>
                    <a:pt x="200" y="19"/>
                  </a:cubicBezTo>
                  <a:cubicBezTo>
                    <a:pt x="199" y="19"/>
                    <a:pt x="197" y="20"/>
                    <a:pt x="195" y="19"/>
                  </a:cubicBezTo>
                  <a:cubicBezTo>
                    <a:pt x="189" y="30"/>
                    <a:pt x="177" y="39"/>
                    <a:pt x="163" y="39"/>
                  </a:cubicBezTo>
                  <a:cubicBezTo>
                    <a:pt x="157" y="39"/>
                    <a:pt x="155" y="30"/>
                    <a:pt x="149" y="30"/>
                  </a:cubicBezTo>
                  <a:cubicBezTo>
                    <a:pt x="144" y="30"/>
                    <a:pt x="126" y="37"/>
                    <a:pt x="124" y="27"/>
                  </a:cubicBezTo>
                  <a:cubicBezTo>
                    <a:pt x="117" y="27"/>
                    <a:pt x="120" y="24"/>
                    <a:pt x="112" y="24"/>
                  </a:cubicBezTo>
                  <a:cubicBezTo>
                    <a:pt x="93" y="24"/>
                    <a:pt x="92" y="45"/>
                    <a:pt x="79" y="58"/>
                  </a:cubicBezTo>
                  <a:cubicBezTo>
                    <a:pt x="73" y="65"/>
                    <a:pt x="64" y="65"/>
                    <a:pt x="58" y="71"/>
                  </a:cubicBezTo>
                  <a:cubicBezTo>
                    <a:pt x="53" y="76"/>
                    <a:pt x="49" y="84"/>
                    <a:pt x="40" y="84"/>
                  </a:cubicBezTo>
                  <a:cubicBezTo>
                    <a:pt x="33" y="84"/>
                    <a:pt x="29" y="77"/>
                    <a:pt x="21" y="77"/>
                  </a:cubicBezTo>
                  <a:cubicBezTo>
                    <a:pt x="19" y="77"/>
                    <a:pt x="19" y="81"/>
                    <a:pt x="18" y="82"/>
                  </a:cubicBezTo>
                  <a:cubicBezTo>
                    <a:pt x="12" y="85"/>
                    <a:pt x="0" y="114"/>
                    <a:pt x="0" y="115"/>
                  </a:cubicBezTo>
                  <a:cubicBezTo>
                    <a:pt x="0" y="118"/>
                    <a:pt x="2" y="122"/>
                    <a:pt x="0" y="123"/>
                  </a:cubicBezTo>
                  <a:cubicBezTo>
                    <a:pt x="2" y="127"/>
                    <a:pt x="2" y="129"/>
                    <a:pt x="3" y="133"/>
                  </a:cubicBezTo>
                  <a:cubicBezTo>
                    <a:pt x="3" y="158"/>
                    <a:pt x="3" y="158"/>
                    <a:pt x="3" y="158"/>
                  </a:cubicBezTo>
                  <a:cubicBezTo>
                    <a:pt x="6" y="165"/>
                    <a:pt x="4" y="169"/>
                    <a:pt x="7" y="177"/>
                  </a:cubicBezTo>
                  <a:cubicBezTo>
                    <a:pt x="10" y="184"/>
                    <a:pt x="25" y="177"/>
                    <a:pt x="25" y="190"/>
                  </a:cubicBezTo>
                  <a:cubicBezTo>
                    <a:pt x="25" y="207"/>
                    <a:pt x="8" y="204"/>
                    <a:pt x="8" y="218"/>
                  </a:cubicBezTo>
                  <a:cubicBezTo>
                    <a:pt x="8" y="228"/>
                    <a:pt x="15" y="228"/>
                    <a:pt x="18" y="232"/>
                  </a:cubicBezTo>
                  <a:cubicBezTo>
                    <a:pt x="30" y="259"/>
                    <a:pt x="56" y="263"/>
                    <a:pt x="56" y="297"/>
                  </a:cubicBezTo>
                  <a:cubicBezTo>
                    <a:pt x="36" y="301"/>
                    <a:pt x="24" y="305"/>
                    <a:pt x="24" y="328"/>
                  </a:cubicBezTo>
                  <a:cubicBezTo>
                    <a:pt x="24" y="333"/>
                    <a:pt x="27" y="337"/>
                    <a:pt x="27" y="341"/>
                  </a:cubicBezTo>
                  <a:cubicBezTo>
                    <a:pt x="53" y="340"/>
                    <a:pt x="53" y="340"/>
                    <a:pt x="53" y="340"/>
                  </a:cubicBezTo>
                  <a:cubicBezTo>
                    <a:pt x="55" y="338"/>
                    <a:pt x="57" y="336"/>
                    <a:pt x="60" y="334"/>
                  </a:cubicBezTo>
                  <a:cubicBezTo>
                    <a:pt x="80" y="340"/>
                    <a:pt x="80" y="340"/>
                    <a:pt x="80" y="340"/>
                  </a:cubicBezTo>
                  <a:cubicBezTo>
                    <a:pt x="87" y="340"/>
                    <a:pt x="89" y="333"/>
                    <a:pt x="99" y="333"/>
                  </a:cubicBezTo>
                  <a:cubicBezTo>
                    <a:pt x="107" y="333"/>
                    <a:pt x="113" y="332"/>
                    <a:pt x="121" y="334"/>
                  </a:cubicBezTo>
                  <a:cubicBezTo>
                    <a:pt x="130" y="337"/>
                    <a:pt x="135" y="356"/>
                    <a:pt x="141" y="366"/>
                  </a:cubicBezTo>
                  <a:cubicBezTo>
                    <a:pt x="149" y="378"/>
                    <a:pt x="170" y="394"/>
                    <a:pt x="186" y="394"/>
                  </a:cubicBezTo>
                  <a:cubicBezTo>
                    <a:pt x="192" y="394"/>
                    <a:pt x="197" y="394"/>
                    <a:pt x="203" y="395"/>
                  </a:cubicBezTo>
                  <a:cubicBezTo>
                    <a:pt x="200" y="398"/>
                    <a:pt x="199" y="406"/>
                    <a:pt x="193" y="407"/>
                  </a:cubicBezTo>
                  <a:cubicBezTo>
                    <a:pt x="186" y="410"/>
                    <a:pt x="181" y="406"/>
                    <a:pt x="174" y="410"/>
                  </a:cubicBezTo>
                  <a:cubicBezTo>
                    <a:pt x="186" y="422"/>
                    <a:pt x="195" y="447"/>
                    <a:pt x="218" y="447"/>
                  </a:cubicBezTo>
                  <a:cubicBezTo>
                    <a:pt x="238" y="447"/>
                    <a:pt x="239" y="420"/>
                    <a:pt x="248" y="410"/>
                  </a:cubicBezTo>
                  <a:cubicBezTo>
                    <a:pt x="255" y="410"/>
                    <a:pt x="255" y="410"/>
                    <a:pt x="255" y="410"/>
                  </a:cubicBezTo>
                  <a:cubicBezTo>
                    <a:pt x="255" y="413"/>
                    <a:pt x="250" y="418"/>
                    <a:pt x="250" y="421"/>
                  </a:cubicBezTo>
                  <a:cubicBezTo>
                    <a:pt x="250" y="431"/>
                    <a:pt x="258" y="441"/>
                    <a:pt x="258" y="453"/>
                  </a:cubicBezTo>
                  <a:cubicBezTo>
                    <a:pt x="258" y="464"/>
                    <a:pt x="254" y="465"/>
                    <a:pt x="254" y="477"/>
                  </a:cubicBezTo>
                  <a:lnTo>
                    <a:pt x="257" y="47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id="{A5794A4C-BD43-4007-8E49-8689CE769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858" y="4078237"/>
              <a:ext cx="261705" cy="296902"/>
            </a:xfrm>
            <a:custGeom>
              <a:avLst/>
              <a:gdLst>
                <a:gd name="T0" fmla="*/ 103 w 229"/>
                <a:gd name="T1" fmla="*/ 135 h 260"/>
                <a:gd name="T2" fmla="*/ 100 w 229"/>
                <a:gd name="T3" fmla="*/ 127 h 260"/>
                <a:gd name="T4" fmla="*/ 88 w 229"/>
                <a:gd name="T5" fmla="*/ 123 h 260"/>
                <a:gd name="T6" fmla="*/ 78 w 229"/>
                <a:gd name="T7" fmla="*/ 96 h 260"/>
                <a:gd name="T8" fmla="*/ 50 w 229"/>
                <a:gd name="T9" fmla="*/ 69 h 260"/>
                <a:gd name="T10" fmla="*/ 38 w 229"/>
                <a:gd name="T11" fmla="*/ 45 h 260"/>
                <a:gd name="T12" fmla="*/ 21 w 229"/>
                <a:gd name="T13" fmla="*/ 38 h 260"/>
                <a:gd name="T14" fmla="*/ 0 w 229"/>
                <a:gd name="T15" fmla="*/ 7 h 260"/>
                <a:gd name="T16" fmla="*/ 0 w 229"/>
                <a:gd name="T17" fmla="*/ 0 h 260"/>
                <a:gd name="T18" fmla="*/ 5 w 229"/>
                <a:gd name="T19" fmla="*/ 0 h 260"/>
                <a:gd name="T20" fmla="*/ 20 w 229"/>
                <a:gd name="T21" fmla="*/ 7 h 260"/>
                <a:gd name="T22" fmla="*/ 45 w 229"/>
                <a:gd name="T23" fmla="*/ 7 h 260"/>
                <a:gd name="T24" fmla="*/ 73 w 229"/>
                <a:gd name="T25" fmla="*/ 38 h 260"/>
                <a:gd name="T26" fmla="*/ 81 w 229"/>
                <a:gd name="T27" fmla="*/ 42 h 260"/>
                <a:gd name="T28" fmla="*/ 106 w 229"/>
                <a:gd name="T29" fmla="*/ 63 h 260"/>
                <a:gd name="T30" fmla="*/ 150 w 229"/>
                <a:gd name="T31" fmla="*/ 96 h 260"/>
                <a:gd name="T32" fmla="*/ 174 w 229"/>
                <a:gd name="T33" fmla="*/ 115 h 260"/>
                <a:gd name="T34" fmla="*/ 172 w 229"/>
                <a:gd name="T35" fmla="*/ 119 h 260"/>
                <a:gd name="T36" fmla="*/ 178 w 229"/>
                <a:gd name="T37" fmla="*/ 119 h 260"/>
                <a:gd name="T38" fmla="*/ 185 w 229"/>
                <a:gd name="T39" fmla="*/ 127 h 260"/>
                <a:gd name="T40" fmla="*/ 182 w 229"/>
                <a:gd name="T41" fmla="*/ 135 h 260"/>
                <a:gd name="T42" fmla="*/ 196 w 229"/>
                <a:gd name="T43" fmla="*/ 147 h 260"/>
                <a:gd name="T44" fmla="*/ 214 w 229"/>
                <a:gd name="T45" fmla="*/ 177 h 260"/>
                <a:gd name="T46" fmla="*/ 229 w 229"/>
                <a:gd name="T47" fmla="*/ 193 h 260"/>
                <a:gd name="T48" fmla="*/ 229 w 229"/>
                <a:gd name="T49" fmla="*/ 227 h 260"/>
                <a:gd name="T50" fmla="*/ 225 w 229"/>
                <a:gd name="T51" fmla="*/ 249 h 260"/>
                <a:gd name="T52" fmla="*/ 205 w 229"/>
                <a:gd name="T53" fmla="*/ 260 h 260"/>
                <a:gd name="T54" fmla="*/ 187 w 229"/>
                <a:gd name="T55" fmla="*/ 239 h 260"/>
                <a:gd name="T56" fmla="*/ 145 w 229"/>
                <a:gd name="T57" fmla="*/ 203 h 260"/>
                <a:gd name="T58" fmla="*/ 115 w 229"/>
                <a:gd name="T59" fmla="*/ 154 h 260"/>
                <a:gd name="T60" fmla="*/ 103 w 229"/>
                <a:gd name="T61" fmla="*/ 135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9" h="260">
                  <a:moveTo>
                    <a:pt x="103" y="135"/>
                  </a:moveTo>
                  <a:cubicBezTo>
                    <a:pt x="100" y="135"/>
                    <a:pt x="102" y="130"/>
                    <a:pt x="100" y="127"/>
                  </a:cubicBezTo>
                  <a:cubicBezTo>
                    <a:pt x="100" y="126"/>
                    <a:pt x="90" y="125"/>
                    <a:pt x="88" y="123"/>
                  </a:cubicBezTo>
                  <a:cubicBezTo>
                    <a:pt x="84" y="121"/>
                    <a:pt x="79" y="102"/>
                    <a:pt x="78" y="96"/>
                  </a:cubicBezTo>
                  <a:cubicBezTo>
                    <a:pt x="72" y="77"/>
                    <a:pt x="55" y="80"/>
                    <a:pt x="50" y="69"/>
                  </a:cubicBezTo>
                  <a:cubicBezTo>
                    <a:pt x="45" y="60"/>
                    <a:pt x="43" y="55"/>
                    <a:pt x="38" y="45"/>
                  </a:cubicBezTo>
                  <a:cubicBezTo>
                    <a:pt x="35" y="38"/>
                    <a:pt x="28" y="40"/>
                    <a:pt x="21" y="38"/>
                  </a:cubicBezTo>
                  <a:cubicBezTo>
                    <a:pt x="15" y="37"/>
                    <a:pt x="3" y="15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12" y="0"/>
                    <a:pt x="14" y="4"/>
                    <a:pt x="20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62" y="13"/>
                    <a:pt x="67" y="25"/>
                    <a:pt x="73" y="38"/>
                  </a:cubicBezTo>
                  <a:cubicBezTo>
                    <a:pt x="75" y="42"/>
                    <a:pt x="78" y="41"/>
                    <a:pt x="81" y="42"/>
                  </a:cubicBezTo>
                  <a:cubicBezTo>
                    <a:pt x="93" y="45"/>
                    <a:pt x="98" y="55"/>
                    <a:pt x="106" y="63"/>
                  </a:cubicBezTo>
                  <a:cubicBezTo>
                    <a:pt x="120" y="78"/>
                    <a:pt x="128" y="88"/>
                    <a:pt x="150" y="96"/>
                  </a:cubicBezTo>
                  <a:cubicBezTo>
                    <a:pt x="161" y="100"/>
                    <a:pt x="174" y="104"/>
                    <a:pt x="174" y="115"/>
                  </a:cubicBezTo>
                  <a:cubicBezTo>
                    <a:pt x="174" y="116"/>
                    <a:pt x="172" y="119"/>
                    <a:pt x="172" y="119"/>
                  </a:cubicBezTo>
                  <a:cubicBezTo>
                    <a:pt x="174" y="119"/>
                    <a:pt x="176" y="119"/>
                    <a:pt x="178" y="119"/>
                  </a:cubicBezTo>
                  <a:cubicBezTo>
                    <a:pt x="181" y="119"/>
                    <a:pt x="184" y="123"/>
                    <a:pt x="185" y="127"/>
                  </a:cubicBezTo>
                  <a:cubicBezTo>
                    <a:pt x="182" y="135"/>
                    <a:pt x="182" y="135"/>
                    <a:pt x="182" y="135"/>
                  </a:cubicBezTo>
                  <a:cubicBezTo>
                    <a:pt x="182" y="145"/>
                    <a:pt x="188" y="147"/>
                    <a:pt x="196" y="147"/>
                  </a:cubicBezTo>
                  <a:cubicBezTo>
                    <a:pt x="196" y="164"/>
                    <a:pt x="206" y="169"/>
                    <a:pt x="214" y="177"/>
                  </a:cubicBezTo>
                  <a:cubicBezTo>
                    <a:pt x="218" y="182"/>
                    <a:pt x="229" y="185"/>
                    <a:pt x="229" y="193"/>
                  </a:cubicBezTo>
                  <a:cubicBezTo>
                    <a:pt x="229" y="203"/>
                    <a:pt x="229" y="209"/>
                    <a:pt x="229" y="227"/>
                  </a:cubicBezTo>
                  <a:cubicBezTo>
                    <a:pt x="221" y="230"/>
                    <a:pt x="225" y="241"/>
                    <a:pt x="225" y="249"/>
                  </a:cubicBezTo>
                  <a:cubicBezTo>
                    <a:pt x="225" y="258"/>
                    <a:pt x="210" y="260"/>
                    <a:pt x="205" y="260"/>
                  </a:cubicBezTo>
                  <a:cubicBezTo>
                    <a:pt x="201" y="260"/>
                    <a:pt x="187" y="239"/>
                    <a:pt x="187" y="239"/>
                  </a:cubicBezTo>
                  <a:cubicBezTo>
                    <a:pt x="172" y="224"/>
                    <a:pt x="159" y="217"/>
                    <a:pt x="145" y="203"/>
                  </a:cubicBezTo>
                  <a:cubicBezTo>
                    <a:pt x="130" y="187"/>
                    <a:pt x="124" y="173"/>
                    <a:pt x="115" y="154"/>
                  </a:cubicBezTo>
                  <a:cubicBezTo>
                    <a:pt x="114" y="150"/>
                    <a:pt x="105" y="135"/>
                    <a:pt x="103" y="13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72" name="Freeform 17">
              <a:extLst>
                <a:ext uri="{FF2B5EF4-FFF2-40B4-BE49-F238E27FC236}">
                  <a16:creationId xmlns:a16="http://schemas.microsoft.com/office/drawing/2014/main" id="{F494447B-9F72-4FF5-B1FB-6C1627B5E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1085" y="4041507"/>
              <a:ext cx="250992" cy="290781"/>
            </a:xfrm>
            <a:custGeom>
              <a:avLst/>
              <a:gdLst>
                <a:gd name="T0" fmla="*/ 63 w 219"/>
                <a:gd name="T1" fmla="*/ 235 h 254"/>
                <a:gd name="T2" fmla="*/ 62 w 219"/>
                <a:gd name="T3" fmla="*/ 223 h 254"/>
                <a:gd name="T4" fmla="*/ 46 w 219"/>
                <a:gd name="T5" fmla="*/ 227 h 254"/>
                <a:gd name="T6" fmla="*/ 20 w 219"/>
                <a:gd name="T7" fmla="*/ 183 h 254"/>
                <a:gd name="T8" fmla="*/ 21 w 219"/>
                <a:gd name="T9" fmla="*/ 179 h 254"/>
                <a:gd name="T10" fmla="*/ 11 w 219"/>
                <a:gd name="T11" fmla="*/ 174 h 254"/>
                <a:gd name="T12" fmla="*/ 0 w 219"/>
                <a:gd name="T13" fmla="*/ 141 h 254"/>
                <a:gd name="T14" fmla="*/ 26 w 219"/>
                <a:gd name="T15" fmla="*/ 133 h 254"/>
                <a:gd name="T16" fmla="*/ 57 w 219"/>
                <a:gd name="T17" fmla="*/ 97 h 254"/>
                <a:gd name="T18" fmla="*/ 78 w 219"/>
                <a:gd name="T19" fmla="*/ 90 h 254"/>
                <a:gd name="T20" fmla="*/ 96 w 219"/>
                <a:gd name="T21" fmla="*/ 74 h 254"/>
                <a:gd name="T22" fmla="*/ 101 w 219"/>
                <a:gd name="T23" fmla="*/ 64 h 254"/>
                <a:gd name="T24" fmla="*/ 109 w 219"/>
                <a:gd name="T25" fmla="*/ 58 h 254"/>
                <a:gd name="T26" fmla="*/ 113 w 219"/>
                <a:gd name="T27" fmla="*/ 52 h 254"/>
                <a:gd name="T28" fmla="*/ 141 w 219"/>
                <a:gd name="T29" fmla="*/ 42 h 254"/>
                <a:gd name="T30" fmla="*/ 175 w 219"/>
                <a:gd name="T31" fmla="*/ 0 h 254"/>
                <a:gd name="T32" fmla="*/ 187 w 219"/>
                <a:gd name="T33" fmla="*/ 19 h 254"/>
                <a:gd name="T34" fmla="*/ 219 w 219"/>
                <a:gd name="T35" fmla="*/ 42 h 254"/>
                <a:gd name="T36" fmla="*/ 202 w 219"/>
                <a:gd name="T37" fmla="*/ 52 h 254"/>
                <a:gd name="T38" fmla="*/ 205 w 219"/>
                <a:gd name="T39" fmla="*/ 56 h 254"/>
                <a:gd name="T40" fmla="*/ 183 w 219"/>
                <a:gd name="T41" fmla="*/ 67 h 254"/>
                <a:gd name="T42" fmla="*/ 186 w 219"/>
                <a:gd name="T43" fmla="*/ 74 h 254"/>
                <a:gd name="T44" fmla="*/ 181 w 219"/>
                <a:gd name="T45" fmla="*/ 80 h 254"/>
                <a:gd name="T46" fmla="*/ 215 w 219"/>
                <a:gd name="T47" fmla="*/ 132 h 254"/>
                <a:gd name="T48" fmla="*/ 198 w 219"/>
                <a:gd name="T49" fmla="*/ 140 h 254"/>
                <a:gd name="T50" fmla="*/ 191 w 219"/>
                <a:gd name="T51" fmla="*/ 141 h 254"/>
                <a:gd name="T52" fmla="*/ 187 w 219"/>
                <a:gd name="T53" fmla="*/ 149 h 254"/>
                <a:gd name="T54" fmla="*/ 177 w 219"/>
                <a:gd name="T55" fmla="*/ 185 h 254"/>
                <a:gd name="T56" fmla="*/ 160 w 219"/>
                <a:gd name="T57" fmla="*/ 203 h 254"/>
                <a:gd name="T58" fmla="*/ 164 w 219"/>
                <a:gd name="T59" fmla="*/ 214 h 254"/>
                <a:gd name="T60" fmla="*/ 155 w 219"/>
                <a:gd name="T61" fmla="*/ 241 h 254"/>
                <a:gd name="T62" fmla="*/ 131 w 219"/>
                <a:gd name="T63" fmla="*/ 254 h 254"/>
                <a:gd name="T64" fmla="*/ 122 w 219"/>
                <a:gd name="T65" fmla="*/ 243 h 254"/>
                <a:gd name="T66" fmla="*/ 88 w 219"/>
                <a:gd name="T67" fmla="*/ 230 h 254"/>
                <a:gd name="T68" fmla="*/ 69 w 219"/>
                <a:gd name="T69" fmla="*/ 239 h 254"/>
                <a:gd name="T70" fmla="*/ 63 w 219"/>
                <a:gd name="T71" fmla="*/ 235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9" h="254">
                  <a:moveTo>
                    <a:pt x="63" y="235"/>
                  </a:moveTo>
                  <a:cubicBezTo>
                    <a:pt x="62" y="235"/>
                    <a:pt x="63" y="226"/>
                    <a:pt x="62" y="223"/>
                  </a:cubicBezTo>
                  <a:cubicBezTo>
                    <a:pt x="56" y="222"/>
                    <a:pt x="52" y="227"/>
                    <a:pt x="46" y="227"/>
                  </a:cubicBezTo>
                  <a:cubicBezTo>
                    <a:pt x="18" y="227"/>
                    <a:pt x="30" y="199"/>
                    <a:pt x="20" y="183"/>
                  </a:cubicBezTo>
                  <a:cubicBezTo>
                    <a:pt x="20" y="182"/>
                    <a:pt x="21" y="180"/>
                    <a:pt x="21" y="179"/>
                  </a:cubicBezTo>
                  <a:cubicBezTo>
                    <a:pt x="19" y="175"/>
                    <a:pt x="15" y="175"/>
                    <a:pt x="11" y="174"/>
                  </a:cubicBezTo>
                  <a:cubicBezTo>
                    <a:pt x="7" y="174"/>
                    <a:pt x="0" y="145"/>
                    <a:pt x="0" y="141"/>
                  </a:cubicBezTo>
                  <a:cubicBezTo>
                    <a:pt x="0" y="128"/>
                    <a:pt x="16" y="133"/>
                    <a:pt x="26" y="133"/>
                  </a:cubicBezTo>
                  <a:cubicBezTo>
                    <a:pt x="50" y="133"/>
                    <a:pt x="47" y="108"/>
                    <a:pt x="57" y="97"/>
                  </a:cubicBezTo>
                  <a:cubicBezTo>
                    <a:pt x="63" y="92"/>
                    <a:pt x="70" y="92"/>
                    <a:pt x="78" y="90"/>
                  </a:cubicBezTo>
                  <a:cubicBezTo>
                    <a:pt x="90" y="88"/>
                    <a:pt x="90" y="80"/>
                    <a:pt x="96" y="74"/>
                  </a:cubicBezTo>
                  <a:cubicBezTo>
                    <a:pt x="93" y="70"/>
                    <a:pt x="101" y="64"/>
                    <a:pt x="101" y="64"/>
                  </a:cubicBezTo>
                  <a:cubicBezTo>
                    <a:pt x="106" y="62"/>
                    <a:pt x="105" y="60"/>
                    <a:pt x="109" y="58"/>
                  </a:cubicBezTo>
                  <a:cubicBezTo>
                    <a:pt x="111" y="58"/>
                    <a:pt x="112" y="54"/>
                    <a:pt x="113" y="52"/>
                  </a:cubicBezTo>
                  <a:cubicBezTo>
                    <a:pt x="120" y="45"/>
                    <a:pt x="138" y="49"/>
                    <a:pt x="141" y="42"/>
                  </a:cubicBezTo>
                  <a:cubicBezTo>
                    <a:pt x="147" y="30"/>
                    <a:pt x="163" y="0"/>
                    <a:pt x="175" y="0"/>
                  </a:cubicBezTo>
                  <a:cubicBezTo>
                    <a:pt x="188" y="0"/>
                    <a:pt x="187" y="8"/>
                    <a:pt x="187" y="19"/>
                  </a:cubicBezTo>
                  <a:cubicBezTo>
                    <a:pt x="187" y="36"/>
                    <a:pt x="219" y="27"/>
                    <a:pt x="219" y="42"/>
                  </a:cubicBezTo>
                  <a:cubicBezTo>
                    <a:pt x="219" y="50"/>
                    <a:pt x="202" y="45"/>
                    <a:pt x="202" y="52"/>
                  </a:cubicBezTo>
                  <a:cubicBezTo>
                    <a:pt x="202" y="54"/>
                    <a:pt x="203" y="56"/>
                    <a:pt x="205" y="56"/>
                  </a:cubicBezTo>
                  <a:cubicBezTo>
                    <a:pt x="203" y="58"/>
                    <a:pt x="183" y="67"/>
                    <a:pt x="183" y="67"/>
                  </a:cubicBezTo>
                  <a:cubicBezTo>
                    <a:pt x="184" y="70"/>
                    <a:pt x="185" y="72"/>
                    <a:pt x="186" y="74"/>
                  </a:cubicBezTo>
                  <a:cubicBezTo>
                    <a:pt x="184" y="75"/>
                    <a:pt x="181" y="77"/>
                    <a:pt x="181" y="80"/>
                  </a:cubicBezTo>
                  <a:cubicBezTo>
                    <a:pt x="181" y="92"/>
                    <a:pt x="201" y="132"/>
                    <a:pt x="215" y="132"/>
                  </a:cubicBezTo>
                  <a:cubicBezTo>
                    <a:pt x="212" y="143"/>
                    <a:pt x="206" y="140"/>
                    <a:pt x="198" y="140"/>
                  </a:cubicBezTo>
                  <a:cubicBezTo>
                    <a:pt x="196" y="140"/>
                    <a:pt x="193" y="140"/>
                    <a:pt x="191" y="141"/>
                  </a:cubicBezTo>
                  <a:cubicBezTo>
                    <a:pt x="187" y="149"/>
                    <a:pt x="187" y="149"/>
                    <a:pt x="187" y="149"/>
                  </a:cubicBezTo>
                  <a:cubicBezTo>
                    <a:pt x="183" y="167"/>
                    <a:pt x="177" y="171"/>
                    <a:pt x="177" y="185"/>
                  </a:cubicBezTo>
                  <a:cubicBezTo>
                    <a:pt x="168" y="186"/>
                    <a:pt x="160" y="198"/>
                    <a:pt x="160" y="203"/>
                  </a:cubicBezTo>
                  <a:cubicBezTo>
                    <a:pt x="160" y="209"/>
                    <a:pt x="164" y="210"/>
                    <a:pt x="164" y="214"/>
                  </a:cubicBezTo>
                  <a:cubicBezTo>
                    <a:pt x="164" y="221"/>
                    <a:pt x="155" y="232"/>
                    <a:pt x="155" y="241"/>
                  </a:cubicBezTo>
                  <a:cubicBezTo>
                    <a:pt x="143" y="244"/>
                    <a:pt x="141" y="254"/>
                    <a:pt x="131" y="254"/>
                  </a:cubicBezTo>
                  <a:cubicBezTo>
                    <a:pt x="124" y="254"/>
                    <a:pt x="122" y="248"/>
                    <a:pt x="122" y="243"/>
                  </a:cubicBezTo>
                  <a:cubicBezTo>
                    <a:pt x="109" y="240"/>
                    <a:pt x="101" y="230"/>
                    <a:pt x="88" y="230"/>
                  </a:cubicBezTo>
                  <a:cubicBezTo>
                    <a:pt x="82" y="230"/>
                    <a:pt x="78" y="239"/>
                    <a:pt x="69" y="239"/>
                  </a:cubicBezTo>
                  <a:cubicBezTo>
                    <a:pt x="67" y="239"/>
                    <a:pt x="66" y="235"/>
                    <a:pt x="63" y="23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73" name="Freeform 18">
              <a:extLst>
                <a:ext uri="{FF2B5EF4-FFF2-40B4-BE49-F238E27FC236}">
                  <a16:creationId xmlns:a16="http://schemas.microsoft.com/office/drawing/2014/main" id="{462EEAD0-F5AA-4DC3-B628-CDCE3BAC7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2895" y="4179245"/>
              <a:ext cx="156105" cy="192834"/>
            </a:xfrm>
            <a:custGeom>
              <a:avLst/>
              <a:gdLst>
                <a:gd name="T0" fmla="*/ 55 w 137"/>
                <a:gd name="T1" fmla="*/ 61 h 168"/>
                <a:gd name="T2" fmla="*/ 46 w 137"/>
                <a:gd name="T3" fmla="*/ 69 h 168"/>
                <a:gd name="T4" fmla="*/ 30 w 137"/>
                <a:gd name="T5" fmla="*/ 42 h 168"/>
                <a:gd name="T6" fmla="*/ 55 w 137"/>
                <a:gd name="T7" fmla="*/ 30 h 168"/>
                <a:gd name="T8" fmla="*/ 84 w 137"/>
                <a:gd name="T9" fmla="*/ 26 h 168"/>
                <a:gd name="T10" fmla="*/ 111 w 137"/>
                <a:gd name="T11" fmla="*/ 32 h 168"/>
                <a:gd name="T12" fmla="*/ 133 w 137"/>
                <a:gd name="T13" fmla="*/ 7 h 168"/>
                <a:gd name="T14" fmla="*/ 137 w 137"/>
                <a:gd name="T15" fmla="*/ 0 h 168"/>
                <a:gd name="T16" fmla="*/ 133 w 137"/>
                <a:gd name="T17" fmla="*/ 0 h 168"/>
                <a:gd name="T18" fmla="*/ 108 w 137"/>
                <a:gd name="T19" fmla="*/ 19 h 168"/>
                <a:gd name="T20" fmla="*/ 102 w 137"/>
                <a:gd name="T21" fmla="*/ 19 h 168"/>
                <a:gd name="T22" fmla="*/ 49 w 137"/>
                <a:gd name="T23" fmla="*/ 9 h 168"/>
                <a:gd name="T24" fmla="*/ 20 w 137"/>
                <a:gd name="T25" fmla="*/ 54 h 168"/>
                <a:gd name="T26" fmla="*/ 14 w 137"/>
                <a:gd name="T27" fmla="*/ 66 h 168"/>
                <a:gd name="T28" fmla="*/ 0 w 137"/>
                <a:gd name="T29" fmla="*/ 109 h 168"/>
                <a:gd name="T30" fmla="*/ 15 w 137"/>
                <a:gd name="T31" fmla="*/ 119 h 168"/>
                <a:gd name="T32" fmla="*/ 15 w 137"/>
                <a:gd name="T33" fmla="*/ 158 h 168"/>
                <a:gd name="T34" fmla="*/ 27 w 137"/>
                <a:gd name="T35" fmla="*/ 168 h 168"/>
                <a:gd name="T36" fmla="*/ 39 w 137"/>
                <a:gd name="T37" fmla="*/ 136 h 168"/>
                <a:gd name="T38" fmla="*/ 32 w 137"/>
                <a:gd name="T39" fmla="*/ 110 h 168"/>
                <a:gd name="T40" fmla="*/ 43 w 137"/>
                <a:gd name="T41" fmla="*/ 100 h 168"/>
                <a:gd name="T42" fmla="*/ 49 w 137"/>
                <a:gd name="T43" fmla="*/ 100 h 168"/>
                <a:gd name="T44" fmla="*/ 46 w 137"/>
                <a:gd name="T45" fmla="*/ 117 h 168"/>
                <a:gd name="T46" fmla="*/ 58 w 137"/>
                <a:gd name="T47" fmla="*/ 142 h 168"/>
                <a:gd name="T48" fmla="*/ 58 w 137"/>
                <a:gd name="T49" fmla="*/ 149 h 168"/>
                <a:gd name="T50" fmla="*/ 68 w 137"/>
                <a:gd name="T51" fmla="*/ 149 h 168"/>
                <a:gd name="T52" fmla="*/ 85 w 137"/>
                <a:gd name="T53" fmla="*/ 132 h 168"/>
                <a:gd name="T54" fmla="*/ 74 w 137"/>
                <a:gd name="T55" fmla="*/ 118 h 168"/>
                <a:gd name="T56" fmla="*/ 77 w 137"/>
                <a:gd name="T57" fmla="*/ 113 h 168"/>
                <a:gd name="T58" fmla="*/ 58 w 137"/>
                <a:gd name="T59" fmla="*/ 80 h 168"/>
                <a:gd name="T60" fmla="*/ 98 w 137"/>
                <a:gd name="T61" fmla="*/ 57 h 168"/>
                <a:gd name="T62" fmla="*/ 98 w 137"/>
                <a:gd name="T63" fmla="*/ 50 h 168"/>
                <a:gd name="T64" fmla="*/ 53 w 137"/>
                <a:gd name="T65" fmla="*/ 65 h 168"/>
                <a:gd name="T66" fmla="*/ 55 w 137"/>
                <a:gd name="T67" fmla="*/ 61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7" h="168">
                  <a:moveTo>
                    <a:pt x="55" y="61"/>
                  </a:moveTo>
                  <a:cubicBezTo>
                    <a:pt x="51" y="65"/>
                    <a:pt x="51" y="69"/>
                    <a:pt x="46" y="69"/>
                  </a:cubicBezTo>
                  <a:cubicBezTo>
                    <a:pt x="35" y="69"/>
                    <a:pt x="30" y="54"/>
                    <a:pt x="30" y="42"/>
                  </a:cubicBezTo>
                  <a:cubicBezTo>
                    <a:pt x="30" y="26"/>
                    <a:pt x="42" y="30"/>
                    <a:pt x="55" y="30"/>
                  </a:cubicBezTo>
                  <a:cubicBezTo>
                    <a:pt x="68" y="30"/>
                    <a:pt x="73" y="26"/>
                    <a:pt x="84" y="26"/>
                  </a:cubicBezTo>
                  <a:cubicBezTo>
                    <a:pt x="94" y="26"/>
                    <a:pt x="101" y="32"/>
                    <a:pt x="111" y="32"/>
                  </a:cubicBezTo>
                  <a:cubicBezTo>
                    <a:pt x="126" y="32"/>
                    <a:pt x="131" y="19"/>
                    <a:pt x="133" y="7"/>
                  </a:cubicBezTo>
                  <a:cubicBezTo>
                    <a:pt x="136" y="7"/>
                    <a:pt x="136" y="3"/>
                    <a:pt x="137" y="0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23" y="7"/>
                    <a:pt x="113" y="14"/>
                    <a:pt x="108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30" y="9"/>
                    <a:pt x="20" y="35"/>
                    <a:pt x="20" y="54"/>
                  </a:cubicBezTo>
                  <a:cubicBezTo>
                    <a:pt x="20" y="59"/>
                    <a:pt x="14" y="63"/>
                    <a:pt x="14" y="66"/>
                  </a:cubicBezTo>
                  <a:cubicBezTo>
                    <a:pt x="8" y="84"/>
                    <a:pt x="0" y="92"/>
                    <a:pt x="0" y="109"/>
                  </a:cubicBezTo>
                  <a:cubicBezTo>
                    <a:pt x="0" y="119"/>
                    <a:pt x="11" y="119"/>
                    <a:pt x="15" y="119"/>
                  </a:cubicBezTo>
                  <a:cubicBezTo>
                    <a:pt x="15" y="132"/>
                    <a:pt x="15" y="149"/>
                    <a:pt x="15" y="158"/>
                  </a:cubicBezTo>
                  <a:cubicBezTo>
                    <a:pt x="15" y="162"/>
                    <a:pt x="21" y="168"/>
                    <a:pt x="27" y="168"/>
                  </a:cubicBezTo>
                  <a:cubicBezTo>
                    <a:pt x="36" y="168"/>
                    <a:pt x="39" y="140"/>
                    <a:pt x="39" y="136"/>
                  </a:cubicBezTo>
                  <a:cubicBezTo>
                    <a:pt x="39" y="126"/>
                    <a:pt x="32" y="120"/>
                    <a:pt x="32" y="110"/>
                  </a:cubicBezTo>
                  <a:cubicBezTo>
                    <a:pt x="32" y="104"/>
                    <a:pt x="38" y="100"/>
                    <a:pt x="43" y="100"/>
                  </a:cubicBezTo>
                  <a:cubicBezTo>
                    <a:pt x="45" y="100"/>
                    <a:pt x="47" y="101"/>
                    <a:pt x="49" y="100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6" y="127"/>
                    <a:pt x="58" y="131"/>
                    <a:pt x="58" y="142"/>
                  </a:cubicBezTo>
                  <a:cubicBezTo>
                    <a:pt x="58" y="144"/>
                    <a:pt x="59" y="146"/>
                    <a:pt x="58" y="149"/>
                  </a:cubicBezTo>
                  <a:cubicBezTo>
                    <a:pt x="68" y="149"/>
                    <a:pt x="68" y="149"/>
                    <a:pt x="68" y="149"/>
                  </a:cubicBezTo>
                  <a:cubicBezTo>
                    <a:pt x="68" y="140"/>
                    <a:pt x="85" y="141"/>
                    <a:pt x="85" y="132"/>
                  </a:cubicBezTo>
                  <a:cubicBezTo>
                    <a:pt x="82" y="131"/>
                    <a:pt x="74" y="123"/>
                    <a:pt x="74" y="118"/>
                  </a:cubicBezTo>
                  <a:cubicBezTo>
                    <a:pt x="74" y="116"/>
                    <a:pt x="76" y="115"/>
                    <a:pt x="77" y="113"/>
                  </a:cubicBezTo>
                  <a:cubicBezTo>
                    <a:pt x="73" y="111"/>
                    <a:pt x="58" y="82"/>
                    <a:pt x="58" y="80"/>
                  </a:cubicBezTo>
                  <a:cubicBezTo>
                    <a:pt x="79" y="80"/>
                    <a:pt x="81" y="62"/>
                    <a:pt x="98" y="57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4" y="49"/>
                    <a:pt x="54" y="62"/>
                    <a:pt x="53" y="65"/>
                  </a:cubicBezTo>
                  <a:lnTo>
                    <a:pt x="55" y="6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74" name="Freeform 19">
              <a:extLst>
                <a:ext uri="{FF2B5EF4-FFF2-40B4-BE49-F238E27FC236}">
                  <a16:creationId xmlns:a16="http://schemas.microsoft.com/office/drawing/2014/main" id="{6C40EECC-F5CA-4A10-9D2A-2139AE1966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5381" y="4375139"/>
              <a:ext cx="252522" cy="78052"/>
            </a:xfrm>
            <a:custGeom>
              <a:avLst/>
              <a:gdLst>
                <a:gd name="T0" fmla="*/ 212 w 220"/>
                <a:gd name="T1" fmla="*/ 65 h 68"/>
                <a:gd name="T2" fmla="*/ 196 w 220"/>
                <a:gd name="T3" fmla="*/ 60 h 68"/>
                <a:gd name="T4" fmla="*/ 196 w 220"/>
                <a:gd name="T5" fmla="*/ 68 h 68"/>
                <a:gd name="T6" fmla="*/ 116 w 220"/>
                <a:gd name="T7" fmla="*/ 56 h 68"/>
                <a:gd name="T8" fmla="*/ 97 w 220"/>
                <a:gd name="T9" fmla="*/ 45 h 68"/>
                <a:gd name="T10" fmla="*/ 55 w 220"/>
                <a:gd name="T11" fmla="*/ 40 h 68"/>
                <a:gd name="T12" fmla="*/ 25 w 220"/>
                <a:gd name="T13" fmla="*/ 36 h 68"/>
                <a:gd name="T14" fmla="*/ 0 w 220"/>
                <a:gd name="T15" fmla="*/ 18 h 68"/>
                <a:gd name="T16" fmla="*/ 19 w 220"/>
                <a:gd name="T17" fmla="*/ 2 h 68"/>
                <a:gd name="T18" fmla="*/ 25 w 220"/>
                <a:gd name="T19" fmla="*/ 5 h 68"/>
                <a:gd name="T20" fmla="*/ 37 w 220"/>
                <a:gd name="T21" fmla="*/ 0 h 68"/>
                <a:gd name="T22" fmla="*/ 94 w 220"/>
                <a:gd name="T23" fmla="*/ 26 h 68"/>
                <a:gd name="T24" fmla="*/ 117 w 220"/>
                <a:gd name="T25" fmla="*/ 14 h 68"/>
                <a:gd name="T26" fmla="*/ 151 w 220"/>
                <a:gd name="T27" fmla="*/ 28 h 68"/>
                <a:gd name="T28" fmla="*/ 174 w 220"/>
                <a:gd name="T29" fmla="*/ 25 h 68"/>
                <a:gd name="T30" fmla="*/ 180 w 220"/>
                <a:gd name="T31" fmla="*/ 25 h 68"/>
                <a:gd name="T32" fmla="*/ 152 w 220"/>
                <a:gd name="T33" fmla="*/ 30 h 68"/>
                <a:gd name="T34" fmla="*/ 184 w 220"/>
                <a:gd name="T35" fmla="*/ 41 h 68"/>
                <a:gd name="T36" fmla="*/ 190 w 220"/>
                <a:gd name="T37" fmla="*/ 48 h 68"/>
                <a:gd name="T38" fmla="*/ 208 w 220"/>
                <a:gd name="T39" fmla="*/ 49 h 68"/>
                <a:gd name="T40" fmla="*/ 220 w 220"/>
                <a:gd name="T41" fmla="*/ 57 h 68"/>
                <a:gd name="T42" fmla="*/ 212 w 220"/>
                <a:gd name="T43" fmla="*/ 6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0" h="68">
                  <a:moveTo>
                    <a:pt x="212" y="65"/>
                  </a:moveTo>
                  <a:cubicBezTo>
                    <a:pt x="204" y="65"/>
                    <a:pt x="205" y="60"/>
                    <a:pt x="196" y="60"/>
                  </a:cubicBezTo>
                  <a:cubicBezTo>
                    <a:pt x="194" y="60"/>
                    <a:pt x="195" y="65"/>
                    <a:pt x="196" y="68"/>
                  </a:cubicBezTo>
                  <a:cubicBezTo>
                    <a:pt x="171" y="57"/>
                    <a:pt x="145" y="56"/>
                    <a:pt x="116" y="56"/>
                  </a:cubicBezTo>
                  <a:cubicBezTo>
                    <a:pt x="107" y="56"/>
                    <a:pt x="104" y="45"/>
                    <a:pt x="97" y="45"/>
                  </a:cubicBezTo>
                  <a:cubicBezTo>
                    <a:pt x="82" y="45"/>
                    <a:pt x="70" y="45"/>
                    <a:pt x="55" y="40"/>
                  </a:cubicBezTo>
                  <a:cubicBezTo>
                    <a:pt x="44" y="36"/>
                    <a:pt x="32" y="44"/>
                    <a:pt x="25" y="36"/>
                  </a:cubicBezTo>
                  <a:cubicBezTo>
                    <a:pt x="17" y="28"/>
                    <a:pt x="11" y="18"/>
                    <a:pt x="0" y="18"/>
                  </a:cubicBezTo>
                  <a:cubicBezTo>
                    <a:pt x="0" y="16"/>
                    <a:pt x="14" y="2"/>
                    <a:pt x="19" y="2"/>
                  </a:cubicBezTo>
                  <a:cubicBezTo>
                    <a:pt x="21" y="2"/>
                    <a:pt x="22" y="5"/>
                    <a:pt x="25" y="5"/>
                  </a:cubicBezTo>
                  <a:cubicBezTo>
                    <a:pt x="29" y="5"/>
                    <a:pt x="32" y="0"/>
                    <a:pt x="37" y="0"/>
                  </a:cubicBezTo>
                  <a:cubicBezTo>
                    <a:pt x="60" y="0"/>
                    <a:pt x="69" y="26"/>
                    <a:pt x="94" y="26"/>
                  </a:cubicBezTo>
                  <a:cubicBezTo>
                    <a:pt x="106" y="26"/>
                    <a:pt x="108" y="14"/>
                    <a:pt x="117" y="14"/>
                  </a:cubicBezTo>
                  <a:cubicBezTo>
                    <a:pt x="132" y="14"/>
                    <a:pt x="138" y="28"/>
                    <a:pt x="151" y="28"/>
                  </a:cubicBezTo>
                  <a:cubicBezTo>
                    <a:pt x="174" y="25"/>
                    <a:pt x="174" y="25"/>
                    <a:pt x="174" y="25"/>
                  </a:cubicBezTo>
                  <a:cubicBezTo>
                    <a:pt x="180" y="25"/>
                    <a:pt x="180" y="25"/>
                    <a:pt x="180" y="25"/>
                  </a:cubicBezTo>
                  <a:cubicBezTo>
                    <a:pt x="179" y="29"/>
                    <a:pt x="153" y="31"/>
                    <a:pt x="152" y="30"/>
                  </a:cubicBezTo>
                  <a:cubicBezTo>
                    <a:pt x="160" y="39"/>
                    <a:pt x="170" y="41"/>
                    <a:pt x="184" y="41"/>
                  </a:cubicBezTo>
                  <a:cubicBezTo>
                    <a:pt x="188" y="41"/>
                    <a:pt x="188" y="46"/>
                    <a:pt x="190" y="48"/>
                  </a:cubicBezTo>
                  <a:cubicBezTo>
                    <a:pt x="195" y="53"/>
                    <a:pt x="201" y="47"/>
                    <a:pt x="208" y="49"/>
                  </a:cubicBezTo>
                  <a:cubicBezTo>
                    <a:pt x="215" y="52"/>
                    <a:pt x="215" y="54"/>
                    <a:pt x="220" y="57"/>
                  </a:cubicBezTo>
                  <a:cubicBezTo>
                    <a:pt x="219" y="60"/>
                    <a:pt x="213" y="65"/>
                    <a:pt x="212" y="6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75" name="Freeform 20">
              <a:extLst>
                <a:ext uri="{FF2B5EF4-FFF2-40B4-BE49-F238E27FC236}">
                  <a16:creationId xmlns:a16="http://schemas.microsoft.com/office/drawing/2014/main" id="{0BF2F502-7513-49F3-AB98-898D2D48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1973" y="4436356"/>
              <a:ext cx="74992" cy="19896"/>
            </a:xfrm>
            <a:custGeom>
              <a:avLst/>
              <a:gdLst>
                <a:gd name="T0" fmla="*/ 44 w 66"/>
                <a:gd name="T1" fmla="*/ 16 h 17"/>
                <a:gd name="T2" fmla="*/ 17 w 66"/>
                <a:gd name="T3" fmla="*/ 16 h 17"/>
                <a:gd name="T4" fmla="*/ 0 w 66"/>
                <a:gd name="T5" fmla="*/ 8 h 17"/>
                <a:gd name="T6" fmla="*/ 14 w 66"/>
                <a:gd name="T7" fmla="*/ 3 h 17"/>
                <a:gd name="T8" fmla="*/ 44 w 66"/>
                <a:gd name="T9" fmla="*/ 8 h 17"/>
                <a:gd name="T10" fmla="*/ 66 w 66"/>
                <a:gd name="T11" fmla="*/ 0 h 17"/>
                <a:gd name="T12" fmla="*/ 44 w 66"/>
                <a:gd name="T13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7">
                  <a:moveTo>
                    <a:pt x="44" y="16"/>
                  </a:moveTo>
                  <a:cubicBezTo>
                    <a:pt x="33" y="16"/>
                    <a:pt x="23" y="16"/>
                    <a:pt x="17" y="16"/>
                  </a:cubicBezTo>
                  <a:cubicBezTo>
                    <a:pt x="11" y="16"/>
                    <a:pt x="0" y="17"/>
                    <a:pt x="0" y="8"/>
                  </a:cubicBezTo>
                  <a:cubicBezTo>
                    <a:pt x="0" y="2"/>
                    <a:pt x="8" y="3"/>
                    <a:pt x="14" y="3"/>
                  </a:cubicBezTo>
                  <a:cubicBezTo>
                    <a:pt x="27" y="3"/>
                    <a:pt x="33" y="8"/>
                    <a:pt x="44" y="8"/>
                  </a:cubicBezTo>
                  <a:cubicBezTo>
                    <a:pt x="55" y="8"/>
                    <a:pt x="59" y="3"/>
                    <a:pt x="66" y="0"/>
                  </a:cubicBezTo>
                  <a:cubicBezTo>
                    <a:pt x="61" y="11"/>
                    <a:pt x="54" y="13"/>
                    <a:pt x="44" y="1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76" name="Freeform 21">
              <a:extLst>
                <a:ext uri="{FF2B5EF4-FFF2-40B4-BE49-F238E27FC236}">
                  <a16:creationId xmlns:a16="http://schemas.microsoft.com/office/drawing/2014/main" id="{A91DF5C7-453B-4A48-BE98-F22BE8FBF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5451" y="4440947"/>
              <a:ext cx="53565" cy="18365"/>
            </a:xfrm>
            <a:custGeom>
              <a:avLst/>
              <a:gdLst>
                <a:gd name="T0" fmla="*/ 46 w 46"/>
                <a:gd name="T1" fmla="*/ 12 h 17"/>
                <a:gd name="T2" fmla="*/ 39 w 46"/>
                <a:gd name="T3" fmla="*/ 12 h 17"/>
                <a:gd name="T4" fmla="*/ 33 w 46"/>
                <a:gd name="T5" fmla="*/ 9 h 17"/>
                <a:gd name="T6" fmla="*/ 15 w 46"/>
                <a:gd name="T7" fmla="*/ 17 h 17"/>
                <a:gd name="T8" fmla="*/ 0 w 46"/>
                <a:gd name="T9" fmla="*/ 12 h 17"/>
                <a:gd name="T10" fmla="*/ 13 w 46"/>
                <a:gd name="T11" fmla="*/ 4 h 17"/>
                <a:gd name="T12" fmla="*/ 27 w 46"/>
                <a:gd name="T13" fmla="*/ 7 h 17"/>
                <a:gd name="T14" fmla="*/ 28 w 46"/>
                <a:gd name="T15" fmla="*/ 0 h 17"/>
                <a:gd name="T16" fmla="*/ 46 w 46"/>
                <a:gd name="T17" fmla="*/ 0 h 17"/>
                <a:gd name="T18" fmla="*/ 46 w 46"/>
                <a:gd name="T19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17">
                  <a:moveTo>
                    <a:pt x="46" y="12"/>
                  </a:moveTo>
                  <a:cubicBezTo>
                    <a:pt x="39" y="12"/>
                    <a:pt x="39" y="12"/>
                    <a:pt x="39" y="12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26" y="12"/>
                    <a:pt x="23" y="17"/>
                    <a:pt x="15" y="17"/>
                  </a:cubicBezTo>
                  <a:cubicBezTo>
                    <a:pt x="9" y="17"/>
                    <a:pt x="0" y="15"/>
                    <a:pt x="0" y="12"/>
                  </a:cubicBezTo>
                  <a:cubicBezTo>
                    <a:pt x="0" y="3"/>
                    <a:pt x="6" y="4"/>
                    <a:pt x="13" y="4"/>
                  </a:cubicBezTo>
                  <a:cubicBezTo>
                    <a:pt x="20" y="4"/>
                    <a:pt x="24" y="5"/>
                    <a:pt x="27" y="7"/>
                  </a:cubicBezTo>
                  <a:cubicBezTo>
                    <a:pt x="27" y="4"/>
                    <a:pt x="28" y="3"/>
                    <a:pt x="28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7"/>
                    <a:pt x="45" y="11"/>
                    <a:pt x="46" y="1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77" name="Freeform 22">
              <a:extLst>
                <a:ext uri="{FF2B5EF4-FFF2-40B4-BE49-F238E27FC236}">
                  <a16:creationId xmlns:a16="http://schemas.microsoft.com/office/drawing/2014/main" id="{8D7D55AC-E9F1-4267-AA45-22E40B692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2077" y="4463904"/>
              <a:ext cx="38261" cy="30608"/>
            </a:xfrm>
            <a:custGeom>
              <a:avLst/>
              <a:gdLst>
                <a:gd name="T0" fmla="*/ 24 w 34"/>
                <a:gd name="T1" fmla="*/ 26 h 26"/>
                <a:gd name="T2" fmla="*/ 20 w 34"/>
                <a:gd name="T3" fmla="*/ 15 h 26"/>
                <a:gd name="T4" fmla="*/ 0 w 34"/>
                <a:gd name="T5" fmla="*/ 6 h 26"/>
                <a:gd name="T6" fmla="*/ 15 w 34"/>
                <a:gd name="T7" fmla="*/ 2 h 26"/>
                <a:gd name="T8" fmla="*/ 22 w 34"/>
                <a:gd name="T9" fmla="*/ 2 h 26"/>
                <a:gd name="T10" fmla="*/ 34 w 34"/>
                <a:gd name="T11" fmla="*/ 20 h 26"/>
                <a:gd name="T12" fmla="*/ 28 w 34"/>
                <a:gd name="T13" fmla="*/ 26 h 26"/>
                <a:gd name="T14" fmla="*/ 24 w 34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26">
                  <a:moveTo>
                    <a:pt x="24" y="26"/>
                  </a:moveTo>
                  <a:cubicBezTo>
                    <a:pt x="21" y="26"/>
                    <a:pt x="20" y="18"/>
                    <a:pt x="20" y="15"/>
                  </a:cubicBezTo>
                  <a:cubicBezTo>
                    <a:pt x="12" y="15"/>
                    <a:pt x="0" y="14"/>
                    <a:pt x="0" y="6"/>
                  </a:cubicBezTo>
                  <a:cubicBezTo>
                    <a:pt x="0" y="0"/>
                    <a:pt x="9" y="2"/>
                    <a:pt x="15" y="2"/>
                  </a:cubicBezTo>
                  <a:cubicBezTo>
                    <a:pt x="17" y="2"/>
                    <a:pt x="20" y="2"/>
                    <a:pt x="22" y="2"/>
                  </a:cubicBezTo>
                  <a:cubicBezTo>
                    <a:pt x="22" y="13"/>
                    <a:pt x="34" y="10"/>
                    <a:pt x="34" y="20"/>
                  </a:cubicBezTo>
                  <a:cubicBezTo>
                    <a:pt x="34" y="22"/>
                    <a:pt x="30" y="26"/>
                    <a:pt x="28" y="26"/>
                  </a:cubicBezTo>
                  <a:cubicBezTo>
                    <a:pt x="27" y="26"/>
                    <a:pt x="25" y="26"/>
                    <a:pt x="24" y="2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07617BF0-EA58-49F8-BC00-A7F657CF2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7086" y="4440947"/>
              <a:ext cx="13774" cy="13774"/>
            </a:xfrm>
            <a:custGeom>
              <a:avLst/>
              <a:gdLst>
                <a:gd name="T0" fmla="*/ 0 w 13"/>
                <a:gd name="T1" fmla="*/ 0 h 13"/>
                <a:gd name="T2" fmla="*/ 6 w 13"/>
                <a:gd name="T3" fmla="*/ 0 h 13"/>
                <a:gd name="T4" fmla="*/ 13 w 13"/>
                <a:gd name="T5" fmla="*/ 5 h 13"/>
                <a:gd name="T6" fmla="*/ 6 w 13"/>
                <a:gd name="T7" fmla="*/ 13 h 13"/>
                <a:gd name="T8" fmla="*/ 0 w 13"/>
                <a:gd name="T9" fmla="*/ 8 h 13"/>
                <a:gd name="T10" fmla="*/ 0 w 13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3">
                  <a:moveTo>
                    <a:pt x="0" y="0"/>
                  </a:moveTo>
                  <a:cubicBezTo>
                    <a:pt x="2" y="0"/>
                    <a:pt x="4" y="0"/>
                    <a:pt x="6" y="0"/>
                  </a:cubicBezTo>
                  <a:cubicBezTo>
                    <a:pt x="10" y="0"/>
                    <a:pt x="10" y="4"/>
                    <a:pt x="13" y="5"/>
                  </a:cubicBezTo>
                  <a:cubicBezTo>
                    <a:pt x="13" y="10"/>
                    <a:pt x="9" y="13"/>
                    <a:pt x="6" y="13"/>
                  </a:cubicBezTo>
                  <a:cubicBezTo>
                    <a:pt x="3" y="13"/>
                    <a:pt x="0" y="10"/>
                    <a:pt x="0" y="8"/>
                  </a:cubicBezTo>
                  <a:cubicBezTo>
                    <a:pt x="0" y="5"/>
                    <a:pt x="0" y="2"/>
                    <a:pt x="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79" name="Freeform 24">
              <a:extLst>
                <a:ext uri="{FF2B5EF4-FFF2-40B4-BE49-F238E27FC236}">
                  <a16:creationId xmlns:a16="http://schemas.microsoft.com/office/drawing/2014/main" id="{AAFC5ED4-0F17-4602-9045-9967EAA626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0739" y="4440947"/>
              <a:ext cx="88765" cy="55095"/>
            </a:xfrm>
            <a:custGeom>
              <a:avLst/>
              <a:gdLst>
                <a:gd name="T0" fmla="*/ 33 w 77"/>
                <a:gd name="T1" fmla="*/ 23 h 47"/>
                <a:gd name="T2" fmla="*/ 30 w 77"/>
                <a:gd name="T3" fmla="*/ 34 h 47"/>
                <a:gd name="T4" fmla="*/ 5 w 77"/>
                <a:gd name="T5" fmla="*/ 47 h 47"/>
                <a:gd name="T6" fmla="*/ 0 w 77"/>
                <a:gd name="T7" fmla="*/ 40 h 47"/>
                <a:gd name="T8" fmla="*/ 26 w 77"/>
                <a:gd name="T9" fmla="*/ 18 h 47"/>
                <a:gd name="T10" fmla="*/ 30 w 77"/>
                <a:gd name="T11" fmla="*/ 11 h 47"/>
                <a:gd name="T12" fmla="*/ 77 w 77"/>
                <a:gd name="T13" fmla="*/ 5 h 47"/>
                <a:gd name="T14" fmla="*/ 33 w 77"/>
                <a:gd name="T1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47">
                  <a:moveTo>
                    <a:pt x="33" y="23"/>
                  </a:moveTo>
                  <a:cubicBezTo>
                    <a:pt x="29" y="23"/>
                    <a:pt x="33" y="31"/>
                    <a:pt x="30" y="34"/>
                  </a:cubicBezTo>
                  <a:cubicBezTo>
                    <a:pt x="26" y="38"/>
                    <a:pt x="14" y="47"/>
                    <a:pt x="5" y="47"/>
                  </a:cubicBezTo>
                  <a:cubicBezTo>
                    <a:pt x="2" y="47"/>
                    <a:pt x="0" y="43"/>
                    <a:pt x="0" y="40"/>
                  </a:cubicBezTo>
                  <a:cubicBezTo>
                    <a:pt x="0" y="22"/>
                    <a:pt x="14" y="22"/>
                    <a:pt x="26" y="18"/>
                  </a:cubicBezTo>
                  <a:cubicBezTo>
                    <a:pt x="28" y="18"/>
                    <a:pt x="28" y="13"/>
                    <a:pt x="30" y="11"/>
                  </a:cubicBezTo>
                  <a:cubicBezTo>
                    <a:pt x="37" y="3"/>
                    <a:pt x="70" y="0"/>
                    <a:pt x="77" y="5"/>
                  </a:cubicBezTo>
                  <a:cubicBezTo>
                    <a:pt x="70" y="17"/>
                    <a:pt x="45" y="23"/>
                    <a:pt x="33" y="2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04F6A60E-72C4-4675-B893-12B9E3570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9383" y="4367487"/>
              <a:ext cx="18365" cy="36730"/>
            </a:xfrm>
            <a:custGeom>
              <a:avLst/>
              <a:gdLst>
                <a:gd name="T0" fmla="*/ 13 w 16"/>
                <a:gd name="T1" fmla="*/ 0 h 33"/>
                <a:gd name="T2" fmla="*/ 16 w 16"/>
                <a:gd name="T3" fmla="*/ 9 h 33"/>
                <a:gd name="T4" fmla="*/ 10 w 16"/>
                <a:gd name="T5" fmla="*/ 17 h 33"/>
                <a:gd name="T6" fmla="*/ 5 w 16"/>
                <a:gd name="T7" fmla="*/ 33 h 33"/>
                <a:gd name="T8" fmla="*/ 0 w 16"/>
                <a:gd name="T9" fmla="*/ 27 h 33"/>
                <a:gd name="T10" fmla="*/ 8 w 16"/>
                <a:gd name="T11" fmla="*/ 14 h 33"/>
                <a:gd name="T12" fmla="*/ 13 w 16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33">
                  <a:moveTo>
                    <a:pt x="13" y="0"/>
                  </a:moveTo>
                  <a:cubicBezTo>
                    <a:pt x="14" y="6"/>
                    <a:pt x="16" y="3"/>
                    <a:pt x="16" y="9"/>
                  </a:cubicBezTo>
                  <a:cubicBezTo>
                    <a:pt x="16" y="14"/>
                    <a:pt x="13" y="17"/>
                    <a:pt x="10" y="17"/>
                  </a:cubicBezTo>
                  <a:cubicBezTo>
                    <a:pt x="10" y="25"/>
                    <a:pt x="11" y="33"/>
                    <a:pt x="5" y="33"/>
                  </a:cubicBezTo>
                  <a:cubicBezTo>
                    <a:pt x="3" y="33"/>
                    <a:pt x="0" y="29"/>
                    <a:pt x="0" y="27"/>
                  </a:cubicBezTo>
                  <a:cubicBezTo>
                    <a:pt x="0" y="19"/>
                    <a:pt x="8" y="18"/>
                    <a:pt x="8" y="14"/>
                  </a:cubicBezTo>
                  <a:cubicBezTo>
                    <a:pt x="8" y="8"/>
                    <a:pt x="7" y="1"/>
                    <a:pt x="13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81" name="Freeform 26">
              <a:extLst>
                <a:ext uri="{FF2B5EF4-FFF2-40B4-BE49-F238E27FC236}">
                  <a16:creationId xmlns:a16="http://schemas.microsoft.com/office/drawing/2014/main" id="{764E047B-A0E1-4591-A183-9F57FD266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3487" y="4297088"/>
              <a:ext cx="24487" cy="27548"/>
            </a:xfrm>
            <a:custGeom>
              <a:avLst/>
              <a:gdLst>
                <a:gd name="T0" fmla="*/ 21 w 21"/>
                <a:gd name="T1" fmla="*/ 14 h 24"/>
                <a:gd name="T2" fmla="*/ 13 w 21"/>
                <a:gd name="T3" fmla="*/ 24 h 24"/>
                <a:gd name="T4" fmla="*/ 0 w 21"/>
                <a:gd name="T5" fmla="*/ 9 h 24"/>
                <a:gd name="T6" fmla="*/ 21 w 21"/>
                <a:gd name="T7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4">
                  <a:moveTo>
                    <a:pt x="21" y="14"/>
                  </a:moveTo>
                  <a:cubicBezTo>
                    <a:pt x="21" y="16"/>
                    <a:pt x="15" y="24"/>
                    <a:pt x="13" y="24"/>
                  </a:cubicBezTo>
                  <a:cubicBezTo>
                    <a:pt x="9" y="24"/>
                    <a:pt x="0" y="16"/>
                    <a:pt x="0" y="9"/>
                  </a:cubicBezTo>
                  <a:cubicBezTo>
                    <a:pt x="0" y="0"/>
                    <a:pt x="21" y="6"/>
                    <a:pt x="21" y="1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82" name="Freeform 27">
              <a:extLst>
                <a:ext uri="{FF2B5EF4-FFF2-40B4-BE49-F238E27FC236}">
                  <a16:creationId xmlns:a16="http://schemas.microsoft.com/office/drawing/2014/main" id="{B9262739-3627-4074-BCF9-AEFDEA59B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7869" y="4300148"/>
              <a:ext cx="71931" cy="19896"/>
            </a:xfrm>
            <a:custGeom>
              <a:avLst/>
              <a:gdLst>
                <a:gd name="T0" fmla="*/ 53 w 62"/>
                <a:gd name="T1" fmla="*/ 3 h 18"/>
                <a:gd name="T2" fmla="*/ 62 w 62"/>
                <a:gd name="T3" fmla="*/ 17 h 18"/>
                <a:gd name="T4" fmla="*/ 57 w 62"/>
                <a:gd name="T5" fmla="*/ 18 h 18"/>
                <a:gd name="T6" fmla="*/ 31 w 62"/>
                <a:gd name="T7" fmla="*/ 10 h 18"/>
                <a:gd name="T8" fmla="*/ 13 w 62"/>
                <a:gd name="T9" fmla="*/ 10 h 18"/>
                <a:gd name="T10" fmla="*/ 0 w 62"/>
                <a:gd name="T11" fmla="*/ 7 h 18"/>
                <a:gd name="T12" fmla="*/ 5 w 62"/>
                <a:gd name="T13" fmla="*/ 0 h 18"/>
                <a:gd name="T14" fmla="*/ 39 w 62"/>
                <a:gd name="T15" fmla="*/ 0 h 18"/>
                <a:gd name="T16" fmla="*/ 51 w 62"/>
                <a:gd name="T17" fmla="*/ 3 h 18"/>
                <a:gd name="T18" fmla="*/ 53 w 62"/>
                <a:gd name="T19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18">
                  <a:moveTo>
                    <a:pt x="53" y="3"/>
                  </a:moveTo>
                  <a:cubicBezTo>
                    <a:pt x="54" y="9"/>
                    <a:pt x="62" y="10"/>
                    <a:pt x="62" y="17"/>
                  </a:cubicBezTo>
                  <a:cubicBezTo>
                    <a:pt x="62" y="18"/>
                    <a:pt x="59" y="18"/>
                    <a:pt x="57" y="18"/>
                  </a:cubicBezTo>
                  <a:cubicBezTo>
                    <a:pt x="47" y="18"/>
                    <a:pt x="42" y="10"/>
                    <a:pt x="31" y="10"/>
                  </a:cubicBezTo>
                  <a:cubicBezTo>
                    <a:pt x="23" y="10"/>
                    <a:pt x="20" y="10"/>
                    <a:pt x="13" y="10"/>
                  </a:cubicBezTo>
                  <a:cubicBezTo>
                    <a:pt x="10" y="10"/>
                    <a:pt x="0" y="7"/>
                    <a:pt x="0" y="7"/>
                  </a:cubicBezTo>
                  <a:cubicBezTo>
                    <a:pt x="0" y="3"/>
                    <a:pt x="4" y="2"/>
                    <a:pt x="5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1" y="6"/>
                    <a:pt x="46" y="3"/>
                    <a:pt x="51" y="3"/>
                  </a:cubicBezTo>
                  <a:lnTo>
                    <a:pt x="53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83" name="Freeform 28">
              <a:extLst>
                <a:ext uri="{FF2B5EF4-FFF2-40B4-BE49-F238E27FC236}">
                  <a16:creationId xmlns:a16="http://schemas.microsoft.com/office/drawing/2014/main" id="{EB3085D3-C936-4E64-BDB5-25D6DA755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7156" y="4163941"/>
              <a:ext cx="30609" cy="71930"/>
            </a:xfrm>
            <a:custGeom>
              <a:avLst/>
              <a:gdLst>
                <a:gd name="T0" fmla="*/ 8 w 27"/>
                <a:gd name="T1" fmla="*/ 50 h 63"/>
                <a:gd name="T2" fmla="*/ 8 w 27"/>
                <a:gd name="T3" fmla="*/ 44 h 63"/>
                <a:gd name="T4" fmla="*/ 25 w 27"/>
                <a:gd name="T5" fmla="*/ 43 h 63"/>
                <a:gd name="T6" fmla="*/ 19 w 27"/>
                <a:gd name="T7" fmla="*/ 31 h 63"/>
                <a:gd name="T8" fmla="*/ 27 w 27"/>
                <a:gd name="T9" fmla="*/ 21 h 63"/>
                <a:gd name="T10" fmla="*/ 7 w 27"/>
                <a:gd name="T11" fmla="*/ 0 h 63"/>
                <a:gd name="T12" fmla="*/ 0 w 27"/>
                <a:gd name="T13" fmla="*/ 16 h 63"/>
                <a:gd name="T14" fmla="*/ 6 w 27"/>
                <a:gd name="T15" fmla="*/ 38 h 63"/>
                <a:gd name="T16" fmla="*/ 6 w 27"/>
                <a:gd name="T17" fmla="*/ 48 h 63"/>
                <a:gd name="T18" fmla="*/ 16 w 27"/>
                <a:gd name="T19" fmla="*/ 63 h 63"/>
                <a:gd name="T20" fmla="*/ 8 w 27"/>
                <a:gd name="T21" fmla="*/ 5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63">
                  <a:moveTo>
                    <a:pt x="8" y="50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14" y="44"/>
                    <a:pt x="22" y="44"/>
                    <a:pt x="25" y="43"/>
                  </a:cubicBezTo>
                  <a:cubicBezTo>
                    <a:pt x="24" y="36"/>
                    <a:pt x="19" y="35"/>
                    <a:pt x="19" y="31"/>
                  </a:cubicBezTo>
                  <a:cubicBezTo>
                    <a:pt x="19" y="26"/>
                    <a:pt x="27" y="25"/>
                    <a:pt x="27" y="21"/>
                  </a:cubicBezTo>
                  <a:cubicBezTo>
                    <a:pt x="14" y="17"/>
                    <a:pt x="8" y="11"/>
                    <a:pt x="7" y="0"/>
                  </a:cubicBezTo>
                  <a:cubicBezTo>
                    <a:pt x="1" y="3"/>
                    <a:pt x="0" y="9"/>
                    <a:pt x="0" y="16"/>
                  </a:cubicBezTo>
                  <a:cubicBezTo>
                    <a:pt x="0" y="26"/>
                    <a:pt x="6" y="29"/>
                    <a:pt x="6" y="38"/>
                  </a:cubicBezTo>
                  <a:cubicBezTo>
                    <a:pt x="6" y="46"/>
                    <a:pt x="6" y="44"/>
                    <a:pt x="6" y="48"/>
                  </a:cubicBezTo>
                  <a:cubicBezTo>
                    <a:pt x="6" y="53"/>
                    <a:pt x="8" y="63"/>
                    <a:pt x="16" y="63"/>
                  </a:cubicBezTo>
                  <a:cubicBezTo>
                    <a:pt x="12" y="58"/>
                    <a:pt x="11" y="55"/>
                    <a:pt x="8" y="5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84" name="Freeform 29">
              <a:extLst>
                <a:ext uri="{FF2B5EF4-FFF2-40B4-BE49-F238E27FC236}">
                  <a16:creationId xmlns:a16="http://schemas.microsoft.com/office/drawing/2014/main" id="{960B676B-258F-430F-9282-5AE39F45838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9036" y="4330757"/>
              <a:ext cx="97948" cy="59687"/>
            </a:xfrm>
            <a:custGeom>
              <a:avLst/>
              <a:gdLst>
                <a:gd name="T0" fmla="*/ 22 w 85"/>
                <a:gd name="T1" fmla="*/ 48 h 52"/>
                <a:gd name="T2" fmla="*/ 0 w 85"/>
                <a:gd name="T3" fmla="*/ 32 h 52"/>
                <a:gd name="T4" fmla="*/ 23 w 85"/>
                <a:gd name="T5" fmla="*/ 32 h 52"/>
                <a:gd name="T6" fmla="*/ 32 w 85"/>
                <a:gd name="T7" fmla="*/ 30 h 52"/>
                <a:gd name="T8" fmla="*/ 61 w 85"/>
                <a:gd name="T9" fmla="*/ 23 h 52"/>
                <a:gd name="T10" fmla="*/ 78 w 85"/>
                <a:gd name="T11" fmla="*/ 0 h 52"/>
                <a:gd name="T12" fmla="*/ 85 w 85"/>
                <a:gd name="T13" fmla="*/ 12 h 52"/>
                <a:gd name="T14" fmla="*/ 69 w 85"/>
                <a:gd name="T15" fmla="*/ 40 h 52"/>
                <a:gd name="T16" fmla="*/ 32 w 85"/>
                <a:gd name="T17" fmla="*/ 52 h 52"/>
                <a:gd name="T18" fmla="*/ 19 w 85"/>
                <a:gd name="T19" fmla="*/ 44 h 52"/>
                <a:gd name="T20" fmla="*/ 22 w 85"/>
                <a:gd name="T21" fmla="*/ 4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" h="52">
                  <a:moveTo>
                    <a:pt x="22" y="48"/>
                  </a:moveTo>
                  <a:cubicBezTo>
                    <a:pt x="16" y="40"/>
                    <a:pt x="3" y="42"/>
                    <a:pt x="0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5" y="33"/>
                    <a:pt x="32" y="30"/>
                    <a:pt x="32" y="30"/>
                  </a:cubicBezTo>
                  <a:cubicBezTo>
                    <a:pt x="43" y="26"/>
                    <a:pt x="54" y="26"/>
                    <a:pt x="61" y="23"/>
                  </a:cubicBezTo>
                  <a:cubicBezTo>
                    <a:pt x="72" y="18"/>
                    <a:pt x="67" y="0"/>
                    <a:pt x="78" y="0"/>
                  </a:cubicBezTo>
                  <a:cubicBezTo>
                    <a:pt x="82" y="0"/>
                    <a:pt x="85" y="7"/>
                    <a:pt x="85" y="12"/>
                  </a:cubicBezTo>
                  <a:cubicBezTo>
                    <a:pt x="85" y="29"/>
                    <a:pt x="69" y="26"/>
                    <a:pt x="69" y="40"/>
                  </a:cubicBezTo>
                  <a:cubicBezTo>
                    <a:pt x="55" y="43"/>
                    <a:pt x="48" y="52"/>
                    <a:pt x="32" y="52"/>
                  </a:cubicBezTo>
                  <a:cubicBezTo>
                    <a:pt x="29" y="52"/>
                    <a:pt x="19" y="46"/>
                    <a:pt x="19" y="44"/>
                  </a:cubicBezTo>
                  <a:lnTo>
                    <a:pt x="22" y="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85" name="Freeform 30">
              <a:extLst>
                <a:ext uri="{FF2B5EF4-FFF2-40B4-BE49-F238E27FC236}">
                  <a16:creationId xmlns:a16="http://schemas.microsoft.com/office/drawing/2014/main" id="{4D5BF0FE-E757-46D3-9F03-026F696E2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8270" y="4229749"/>
              <a:ext cx="501984" cy="272416"/>
            </a:xfrm>
            <a:custGeom>
              <a:avLst/>
              <a:gdLst>
                <a:gd name="T0" fmla="*/ 219 w 439"/>
                <a:gd name="T1" fmla="*/ 49 h 238"/>
                <a:gd name="T2" fmla="*/ 274 w 439"/>
                <a:gd name="T3" fmla="*/ 69 h 238"/>
                <a:gd name="T4" fmla="*/ 297 w 439"/>
                <a:gd name="T5" fmla="*/ 80 h 238"/>
                <a:gd name="T6" fmla="*/ 307 w 439"/>
                <a:gd name="T7" fmla="*/ 88 h 238"/>
                <a:gd name="T8" fmla="*/ 349 w 439"/>
                <a:gd name="T9" fmla="*/ 127 h 238"/>
                <a:gd name="T10" fmla="*/ 372 w 439"/>
                <a:gd name="T11" fmla="*/ 140 h 238"/>
                <a:gd name="T12" fmla="*/ 358 w 439"/>
                <a:gd name="T13" fmla="*/ 153 h 238"/>
                <a:gd name="T14" fmla="*/ 372 w 439"/>
                <a:gd name="T15" fmla="*/ 172 h 238"/>
                <a:gd name="T16" fmla="*/ 384 w 439"/>
                <a:gd name="T17" fmla="*/ 195 h 238"/>
                <a:gd name="T18" fmla="*/ 401 w 439"/>
                <a:gd name="T19" fmla="*/ 203 h 238"/>
                <a:gd name="T20" fmla="*/ 407 w 439"/>
                <a:gd name="T21" fmla="*/ 211 h 238"/>
                <a:gd name="T22" fmla="*/ 416 w 439"/>
                <a:gd name="T23" fmla="*/ 213 h 238"/>
                <a:gd name="T24" fmla="*/ 424 w 439"/>
                <a:gd name="T25" fmla="*/ 223 h 238"/>
                <a:gd name="T26" fmla="*/ 439 w 439"/>
                <a:gd name="T27" fmla="*/ 226 h 238"/>
                <a:gd name="T28" fmla="*/ 429 w 439"/>
                <a:gd name="T29" fmla="*/ 238 h 238"/>
                <a:gd name="T30" fmla="*/ 424 w 439"/>
                <a:gd name="T31" fmla="*/ 238 h 238"/>
                <a:gd name="T32" fmla="*/ 410 w 439"/>
                <a:gd name="T33" fmla="*/ 229 h 238"/>
                <a:gd name="T34" fmla="*/ 390 w 439"/>
                <a:gd name="T35" fmla="*/ 229 h 238"/>
                <a:gd name="T36" fmla="*/ 362 w 439"/>
                <a:gd name="T37" fmla="*/ 209 h 238"/>
                <a:gd name="T38" fmla="*/ 354 w 439"/>
                <a:gd name="T39" fmla="*/ 203 h 238"/>
                <a:gd name="T40" fmla="*/ 300 w 439"/>
                <a:gd name="T41" fmla="*/ 165 h 238"/>
                <a:gd name="T42" fmla="*/ 272 w 439"/>
                <a:gd name="T43" fmla="*/ 184 h 238"/>
                <a:gd name="T44" fmla="*/ 268 w 439"/>
                <a:gd name="T45" fmla="*/ 203 h 238"/>
                <a:gd name="T46" fmla="*/ 240 w 439"/>
                <a:gd name="T47" fmla="*/ 203 h 238"/>
                <a:gd name="T48" fmla="*/ 195 w 439"/>
                <a:gd name="T49" fmla="*/ 179 h 238"/>
                <a:gd name="T50" fmla="*/ 184 w 439"/>
                <a:gd name="T51" fmla="*/ 184 h 238"/>
                <a:gd name="T52" fmla="*/ 168 w 439"/>
                <a:gd name="T53" fmla="*/ 184 h 238"/>
                <a:gd name="T54" fmla="*/ 155 w 439"/>
                <a:gd name="T55" fmla="*/ 177 h 238"/>
                <a:gd name="T56" fmla="*/ 174 w 439"/>
                <a:gd name="T57" fmla="*/ 161 h 238"/>
                <a:gd name="T58" fmla="*/ 165 w 439"/>
                <a:gd name="T59" fmla="*/ 127 h 238"/>
                <a:gd name="T60" fmla="*/ 133 w 439"/>
                <a:gd name="T61" fmla="*/ 105 h 238"/>
                <a:gd name="T62" fmla="*/ 92 w 439"/>
                <a:gd name="T63" fmla="*/ 97 h 238"/>
                <a:gd name="T64" fmla="*/ 64 w 439"/>
                <a:gd name="T65" fmla="*/ 80 h 238"/>
                <a:gd name="T66" fmla="*/ 64 w 439"/>
                <a:gd name="T67" fmla="*/ 73 h 238"/>
                <a:gd name="T68" fmla="*/ 52 w 439"/>
                <a:gd name="T69" fmla="*/ 87 h 238"/>
                <a:gd name="T70" fmla="*/ 45 w 439"/>
                <a:gd name="T71" fmla="*/ 85 h 238"/>
                <a:gd name="T72" fmla="*/ 41 w 439"/>
                <a:gd name="T73" fmla="*/ 67 h 238"/>
                <a:gd name="T74" fmla="*/ 27 w 439"/>
                <a:gd name="T75" fmla="*/ 58 h 238"/>
                <a:gd name="T76" fmla="*/ 66 w 439"/>
                <a:gd name="T77" fmla="*/ 44 h 238"/>
                <a:gd name="T78" fmla="*/ 61 w 439"/>
                <a:gd name="T79" fmla="*/ 44 h 238"/>
                <a:gd name="T80" fmla="*/ 39 w 439"/>
                <a:gd name="T81" fmla="*/ 48 h 238"/>
                <a:gd name="T82" fmla="*/ 28 w 439"/>
                <a:gd name="T83" fmla="*/ 45 h 238"/>
                <a:gd name="T84" fmla="*/ 24 w 439"/>
                <a:gd name="T85" fmla="*/ 38 h 238"/>
                <a:gd name="T86" fmla="*/ 0 w 439"/>
                <a:gd name="T87" fmla="*/ 21 h 238"/>
                <a:gd name="T88" fmla="*/ 11 w 439"/>
                <a:gd name="T89" fmla="*/ 13 h 238"/>
                <a:gd name="T90" fmla="*/ 39 w 439"/>
                <a:gd name="T91" fmla="*/ 0 h 238"/>
                <a:gd name="T92" fmla="*/ 75 w 439"/>
                <a:gd name="T93" fmla="*/ 16 h 238"/>
                <a:gd name="T94" fmla="*/ 75 w 439"/>
                <a:gd name="T95" fmla="*/ 44 h 238"/>
                <a:gd name="T96" fmla="*/ 87 w 439"/>
                <a:gd name="T97" fmla="*/ 52 h 238"/>
                <a:gd name="T98" fmla="*/ 102 w 439"/>
                <a:gd name="T99" fmla="*/ 67 h 238"/>
                <a:gd name="T100" fmla="*/ 115 w 439"/>
                <a:gd name="T101" fmla="*/ 54 h 238"/>
                <a:gd name="T102" fmla="*/ 134 w 439"/>
                <a:gd name="T103" fmla="*/ 44 h 238"/>
                <a:gd name="T104" fmla="*/ 159 w 439"/>
                <a:gd name="T105" fmla="*/ 25 h 238"/>
                <a:gd name="T106" fmla="*/ 168 w 439"/>
                <a:gd name="T107" fmla="*/ 29 h 238"/>
                <a:gd name="T108" fmla="*/ 187 w 439"/>
                <a:gd name="T109" fmla="*/ 44 h 238"/>
                <a:gd name="T110" fmla="*/ 208 w 439"/>
                <a:gd name="T111" fmla="*/ 44 h 238"/>
                <a:gd name="T112" fmla="*/ 223 w 439"/>
                <a:gd name="T113" fmla="*/ 52 h 238"/>
                <a:gd name="T114" fmla="*/ 223 w 439"/>
                <a:gd name="T115" fmla="*/ 53 h 238"/>
                <a:gd name="T116" fmla="*/ 219 w 439"/>
                <a:gd name="T117" fmla="*/ 49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39" h="238">
                  <a:moveTo>
                    <a:pt x="219" y="49"/>
                  </a:moveTo>
                  <a:cubicBezTo>
                    <a:pt x="228" y="59"/>
                    <a:pt x="255" y="69"/>
                    <a:pt x="274" y="69"/>
                  </a:cubicBezTo>
                  <a:cubicBezTo>
                    <a:pt x="284" y="69"/>
                    <a:pt x="288" y="80"/>
                    <a:pt x="297" y="80"/>
                  </a:cubicBezTo>
                  <a:cubicBezTo>
                    <a:pt x="297" y="87"/>
                    <a:pt x="303" y="87"/>
                    <a:pt x="307" y="88"/>
                  </a:cubicBezTo>
                  <a:cubicBezTo>
                    <a:pt x="331" y="96"/>
                    <a:pt x="330" y="118"/>
                    <a:pt x="349" y="127"/>
                  </a:cubicBezTo>
                  <a:cubicBezTo>
                    <a:pt x="356" y="131"/>
                    <a:pt x="372" y="122"/>
                    <a:pt x="372" y="140"/>
                  </a:cubicBezTo>
                  <a:cubicBezTo>
                    <a:pt x="372" y="149"/>
                    <a:pt x="358" y="145"/>
                    <a:pt x="358" y="153"/>
                  </a:cubicBezTo>
                  <a:cubicBezTo>
                    <a:pt x="358" y="157"/>
                    <a:pt x="371" y="170"/>
                    <a:pt x="372" y="172"/>
                  </a:cubicBezTo>
                  <a:cubicBezTo>
                    <a:pt x="380" y="180"/>
                    <a:pt x="378" y="185"/>
                    <a:pt x="384" y="195"/>
                  </a:cubicBezTo>
                  <a:cubicBezTo>
                    <a:pt x="386" y="199"/>
                    <a:pt x="396" y="203"/>
                    <a:pt x="401" y="203"/>
                  </a:cubicBezTo>
                  <a:cubicBezTo>
                    <a:pt x="403" y="203"/>
                    <a:pt x="405" y="208"/>
                    <a:pt x="407" y="211"/>
                  </a:cubicBezTo>
                  <a:cubicBezTo>
                    <a:pt x="408" y="215"/>
                    <a:pt x="413" y="212"/>
                    <a:pt x="416" y="213"/>
                  </a:cubicBezTo>
                  <a:cubicBezTo>
                    <a:pt x="421" y="215"/>
                    <a:pt x="422" y="219"/>
                    <a:pt x="424" y="223"/>
                  </a:cubicBezTo>
                  <a:cubicBezTo>
                    <a:pt x="425" y="227"/>
                    <a:pt x="436" y="225"/>
                    <a:pt x="439" y="226"/>
                  </a:cubicBezTo>
                  <a:cubicBezTo>
                    <a:pt x="434" y="229"/>
                    <a:pt x="429" y="233"/>
                    <a:pt x="429" y="238"/>
                  </a:cubicBezTo>
                  <a:cubicBezTo>
                    <a:pt x="427" y="238"/>
                    <a:pt x="426" y="238"/>
                    <a:pt x="424" y="238"/>
                  </a:cubicBezTo>
                  <a:cubicBezTo>
                    <a:pt x="423" y="238"/>
                    <a:pt x="411" y="231"/>
                    <a:pt x="410" y="229"/>
                  </a:cubicBezTo>
                  <a:cubicBezTo>
                    <a:pt x="390" y="229"/>
                    <a:pt x="390" y="229"/>
                    <a:pt x="390" y="229"/>
                  </a:cubicBezTo>
                  <a:cubicBezTo>
                    <a:pt x="379" y="227"/>
                    <a:pt x="362" y="218"/>
                    <a:pt x="362" y="209"/>
                  </a:cubicBezTo>
                  <a:cubicBezTo>
                    <a:pt x="362" y="206"/>
                    <a:pt x="355" y="204"/>
                    <a:pt x="354" y="203"/>
                  </a:cubicBezTo>
                  <a:cubicBezTo>
                    <a:pt x="339" y="187"/>
                    <a:pt x="325" y="165"/>
                    <a:pt x="300" y="165"/>
                  </a:cubicBezTo>
                  <a:cubicBezTo>
                    <a:pt x="281" y="165"/>
                    <a:pt x="283" y="179"/>
                    <a:pt x="272" y="184"/>
                  </a:cubicBezTo>
                  <a:cubicBezTo>
                    <a:pt x="275" y="195"/>
                    <a:pt x="268" y="198"/>
                    <a:pt x="268" y="203"/>
                  </a:cubicBezTo>
                  <a:cubicBezTo>
                    <a:pt x="251" y="203"/>
                    <a:pt x="248" y="203"/>
                    <a:pt x="240" y="203"/>
                  </a:cubicBezTo>
                  <a:cubicBezTo>
                    <a:pt x="220" y="203"/>
                    <a:pt x="215" y="179"/>
                    <a:pt x="195" y="179"/>
                  </a:cubicBezTo>
                  <a:cubicBezTo>
                    <a:pt x="192" y="179"/>
                    <a:pt x="184" y="180"/>
                    <a:pt x="184" y="184"/>
                  </a:cubicBezTo>
                  <a:cubicBezTo>
                    <a:pt x="168" y="184"/>
                    <a:pt x="168" y="184"/>
                    <a:pt x="168" y="184"/>
                  </a:cubicBezTo>
                  <a:cubicBezTo>
                    <a:pt x="162" y="184"/>
                    <a:pt x="155" y="184"/>
                    <a:pt x="155" y="177"/>
                  </a:cubicBezTo>
                  <a:cubicBezTo>
                    <a:pt x="155" y="168"/>
                    <a:pt x="170" y="164"/>
                    <a:pt x="174" y="161"/>
                  </a:cubicBezTo>
                  <a:cubicBezTo>
                    <a:pt x="164" y="150"/>
                    <a:pt x="168" y="139"/>
                    <a:pt x="165" y="127"/>
                  </a:cubicBezTo>
                  <a:cubicBezTo>
                    <a:pt x="162" y="118"/>
                    <a:pt x="140" y="109"/>
                    <a:pt x="133" y="105"/>
                  </a:cubicBezTo>
                  <a:cubicBezTo>
                    <a:pt x="124" y="101"/>
                    <a:pt x="104" y="97"/>
                    <a:pt x="92" y="97"/>
                  </a:cubicBezTo>
                  <a:cubicBezTo>
                    <a:pt x="81" y="97"/>
                    <a:pt x="76" y="76"/>
                    <a:pt x="64" y="80"/>
                  </a:cubicBezTo>
                  <a:cubicBezTo>
                    <a:pt x="64" y="73"/>
                    <a:pt x="64" y="73"/>
                    <a:pt x="64" y="73"/>
                  </a:cubicBezTo>
                  <a:cubicBezTo>
                    <a:pt x="62" y="79"/>
                    <a:pt x="59" y="87"/>
                    <a:pt x="52" y="87"/>
                  </a:cubicBezTo>
                  <a:cubicBezTo>
                    <a:pt x="50" y="87"/>
                    <a:pt x="46" y="87"/>
                    <a:pt x="45" y="85"/>
                  </a:cubicBezTo>
                  <a:cubicBezTo>
                    <a:pt x="41" y="77"/>
                    <a:pt x="45" y="74"/>
                    <a:pt x="41" y="67"/>
                  </a:cubicBezTo>
                  <a:cubicBezTo>
                    <a:pt x="37" y="61"/>
                    <a:pt x="29" y="64"/>
                    <a:pt x="27" y="58"/>
                  </a:cubicBezTo>
                  <a:cubicBezTo>
                    <a:pt x="38" y="52"/>
                    <a:pt x="61" y="54"/>
                    <a:pt x="66" y="44"/>
                  </a:cubicBezTo>
                  <a:cubicBezTo>
                    <a:pt x="61" y="44"/>
                    <a:pt x="61" y="44"/>
                    <a:pt x="61" y="44"/>
                  </a:cubicBezTo>
                  <a:cubicBezTo>
                    <a:pt x="52" y="47"/>
                    <a:pt x="47" y="48"/>
                    <a:pt x="39" y="48"/>
                  </a:cubicBezTo>
                  <a:cubicBezTo>
                    <a:pt x="35" y="48"/>
                    <a:pt x="32" y="46"/>
                    <a:pt x="28" y="45"/>
                  </a:cubicBezTo>
                  <a:cubicBezTo>
                    <a:pt x="26" y="44"/>
                    <a:pt x="24" y="40"/>
                    <a:pt x="24" y="38"/>
                  </a:cubicBezTo>
                  <a:cubicBezTo>
                    <a:pt x="18" y="27"/>
                    <a:pt x="0" y="32"/>
                    <a:pt x="0" y="21"/>
                  </a:cubicBezTo>
                  <a:cubicBezTo>
                    <a:pt x="0" y="16"/>
                    <a:pt x="6" y="13"/>
                    <a:pt x="11" y="13"/>
                  </a:cubicBezTo>
                  <a:cubicBezTo>
                    <a:pt x="20" y="13"/>
                    <a:pt x="25" y="0"/>
                    <a:pt x="39" y="0"/>
                  </a:cubicBezTo>
                  <a:cubicBezTo>
                    <a:pt x="52" y="0"/>
                    <a:pt x="62" y="13"/>
                    <a:pt x="75" y="16"/>
                  </a:cubicBezTo>
                  <a:cubicBezTo>
                    <a:pt x="75" y="27"/>
                    <a:pt x="75" y="38"/>
                    <a:pt x="75" y="44"/>
                  </a:cubicBezTo>
                  <a:cubicBezTo>
                    <a:pt x="75" y="48"/>
                    <a:pt x="80" y="52"/>
                    <a:pt x="87" y="52"/>
                  </a:cubicBezTo>
                  <a:cubicBezTo>
                    <a:pt x="87" y="55"/>
                    <a:pt x="97" y="67"/>
                    <a:pt x="102" y="67"/>
                  </a:cubicBezTo>
                  <a:cubicBezTo>
                    <a:pt x="107" y="67"/>
                    <a:pt x="114" y="56"/>
                    <a:pt x="115" y="54"/>
                  </a:cubicBezTo>
                  <a:cubicBezTo>
                    <a:pt x="121" y="48"/>
                    <a:pt x="123" y="47"/>
                    <a:pt x="134" y="44"/>
                  </a:cubicBezTo>
                  <a:cubicBezTo>
                    <a:pt x="140" y="41"/>
                    <a:pt x="149" y="27"/>
                    <a:pt x="159" y="25"/>
                  </a:cubicBezTo>
                  <a:cubicBezTo>
                    <a:pt x="159" y="29"/>
                    <a:pt x="165" y="29"/>
                    <a:pt x="168" y="29"/>
                  </a:cubicBezTo>
                  <a:cubicBezTo>
                    <a:pt x="177" y="32"/>
                    <a:pt x="183" y="42"/>
                    <a:pt x="187" y="44"/>
                  </a:cubicBezTo>
                  <a:cubicBezTo>
                    <a:pt x="208" y="44"/>
                    <a:pt x="208" y="44"/>
                    <a:pt x="208" y="44"/>
                  </a:cubicBezTo>
                  <a:cubicBezTo>
                    <a:pt x="212" y="48"/>
                    <a:pt x="220" y="51"/>
                    <a:pt x="223" y="52"/>
                  </a:cubicBezTo>
                  <a:cubicBezTo>
                    <a:pt x="223" y="53"/>
                    <a:pt x="223" y="53"/>
                    <a:pt x="223" y="53"/>
                  </a:cubicBezTo>
                  <a:lnTo>
                    <a:pt x="219" y="4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86" name="Freeform 31">
              <a:extLst>
                <a:ext uri="{FF2B5EF4-FFF2-40B4-BE49-F238E27FC236}">
                  <a16:creationId xmlns:a16="http://schemas.microsoft.com/office/drawing/2014/main" id="{40EC5E9F-10ED-4E80-BFD8-BF8F09958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7906" y="4289435"/>
              <a:ext cx="48974" cy="52034"/>
            </a:xfrm>
            <a:custGeom>
              <a:avLst/>
              <a:gdLst>
                <a:gd name="T0" fmla="*/ 39 w 43"/>
                <a:gd name="T1" fmla="*/ 45 h 46"/>
                <a:gd name="T2" fmla="*/ 31 w 43"/>
                <a:gd name="T3" fmla="*/ 30 h 46"/>
                <a:gd name="T4" fmla="*/ 13 w 43"/>
                <a:gd name="T5" fmla="*/ 10 h 46"/>
                <a:gd name="T6" fmla="*/ 0 w 43"/>
                <a:gd name="T7" fmla="*/ 0 h 46"/>
                <a:gd name="T8" fmla="*/ 29 w 43"/>
                <a:gd name="T9" fmla="*/ 23 h 46"/>
                <a:gd name="T10" fmla="*/ 43 w 43"/>
                <a:gd name="T11" fmla="*/ 39 h 46"/>
                <a:gd name="T12" fmla="*/ 43 w 43"/>
                <a:gd name="T13" fmla="*/ 45 h 46"/>
                <a:gd name="T14" fmla="*/ 39 w 43"/>
                <a:gd name="T15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6">
                  <a:moveTo>
                    <a:pt x="39" y="45"/>
                  </a:moveTo>
                  <a:cubicBezTo>
                    <a:pt x="30" y="43"/>
                    <a:pt x="30" y="38"/>
                    <a:pt x="31" y="30"/>
                  </a:cubicBezTo>
                  <a:cubicBezTo>
                    <a:pt x="22" y="25"/>
                    <a:pt x="23" y="16"/>
                    <a:pt x="13" y="10"/>
                  </a:cubicBezTo>
                  <a:cubicBezTo>
                    <a:pt x="7" y="6"/>
                    <a:pt x="2" y="7"/>
                    <a:pt x="0" y="0"/>
                  </a:cubicBezTo>
                  <a:cubicBezTo>
                    <a:pt x="14" y="5"/>
                    <a:pt x="21" y="15"/>
                    <a:pt x="29" y="23"/>
                  </a:cubicBezTo>
                  <a:cubicBezTo>
                    <a:pt x="35" y="30"/>
                    <a:pt x="43" y="28"/>
                    <a:pt x="43" y="39"/>
                  </a:cubicBezTo>
                  <a:cubicBezTo>
                    <a:pt x="43" y="41"/>
                    <a:pt x="43" y="43"/>
                    <a:pt x="43" y="45"/>
                  </a:cubicBezTo>
                  <a:cubicBezTo>
                    <a:pt x="42" y="45"/>
                    <a:pt x="40" y="46"/>
                    <a:pt x="39" y="4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87" name="Freeform 32">
              <a:extLst>
                <a:ext uri="{FF2B5EF4-FFF2-40B4-BE49-F238E27FC236}">
                  <a16:creationId xmlns:a16="http://schemas.microsoft.com/office/drawing/2014/main" id="{F0C958F3-7C44-44C1-A24A-0E96357E9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6671" y="4364426"/>
              <a:ext cx="24487" cy="33669"/>
            </a:xfrm>
            <a:custGeom>
              <a:avLst/>
              <a:gdLst>
                <a:gd name="T0" fmla="*/ 12 w 22"/>
                <a:gd name="T1" fmla="*/ 17 h 29"/>
                <a:gd name="T2" fmla="*/ 1 w 22"/>
                <a:gd name="T3" fmla="*/ 0 h 29"/>
                <a:gd name="T4" fmla="*/ 22 w 22"/>
                <a:gd name="T5" fmla="*/ 23 h 29"/>
                <a:gd name="T6" fmla="*/ 16 w 22"/>
                <a:gd name="T7" fmla="*/ 29 h 29"/>
                <a:gd name="T8" fmla="*/ 12 w 22"/>
                <a:gd name="T9" fmla="*/ 23 h 29"/>
                <a:gd name="T10" fmla="*/ 12 w 22"/>
                <a:gd name="T11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9">
                  <a:moveTo>
                    <a:pt x="12" y="17"/>
                  </a:moveTo>
                  <a:cubicBezTo>
                    <a:pt x="3" y="16"/>
                    <a:pt x="0" y="8"/>
                    <a:pt x="1" y="0"/>
                  </a:cubicBezTo>
                  <a:cubicBezTo>
                    <a:pt x="6" y="3"/>
                    <a:pt x="22" y="20"/>
                    <a:pt x="22" y="23"/>
                  </a:cubicBezTo>
                  <a:cubicBezTo>
                    <a:pt x="22" y="25"/>
                    <a:pt x="19" y="29"/>
                    <a:pt x="16" y="29"/>
                  </a:cubicBezTo>
                  <a:cubicBezTo>
                    <a:pt x="14" y="29"/>
                    <a:pt x="12" y="26"/>
                    <a:pt x="12" y="23"/>
                  </a:cubicBezTo>
                  <a:cubicBezTo>
                    <a:pt x="12" y="21"/>
                    <a:pt x="12" y="19"/>
                    <a:pt x="12" y="1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88" name="Freeform 33">
              <a:extLst>
                <a:ext uri="{FF2B5EF4-FFF2-40B4-BE49-F238E27FC236}">
                  <a16:creationId xmlns:a16="http://schemas.microsoft.com/office/drawing/2014/main" id="{97111454-5A8F-47A8-9B4E-901900815CD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5020" y="4486860"/>
              <a:ext cx="13774" cy="18365"/>
            </a:xfrm>
            <a:custGeom>
              <a:avLst/>
              <a:gdLst>
                <a:gd name="T0" fmla="*/ 13 w 13"/>
                <a:gd name="T1" fmla="*/ 12 h 17"/>
                <a:gd name="T2" fmla="*/ 13 w 13"/>
                <a:gd name="T3" fmla="*/ 17 h 17"/>
                <a:gd name="T4" fmla="*/ 1 w 13"/>
                <a:gd name="T5" fmla="*/ 0 h 17"/>
                <a:gd name="T6" fmla="*/ 13 w 13"/>
                <a:gd name="T7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7">
                  <a:moveTo>
                    <a:pt x="13" y="12"/>
                  </a:moveTo>
                  <a:cubicBezTo>
                    <a:pt x="13" y="14"/>
                    <a:pt x="12" y="15"/>
                    <a:pt x="13" y="17"/>
                  </a:cubicBezTo>
                  <a:cubicBezTo>
                    <a:pt x="5" y="17"/>
                    <a:pt x="0" y="5"/>
                    <a:pt x="1" y="0"/>
                  </a:cubicBezTo>
                  <a:cubicBezTo>
                    <a:pt x="7" y="4"/>
                    <a:pt x="13" y="6"/>
                    <a:pt x="13" y="1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89" name="Freeform 34">
              <a:extLst>
                <a:ext uri="{FF2B5EF4-FFF2-40B4-BE49-F238E27FC236}">
                  <a16:creationId xmlns:a16="http://schemas.microsoft.com/office/drawing/2014/main" id="{DE6FBEDD-270C-4EA8-9FD1-9B0021C77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6759" y="4471556"/>
              <a:ext cx="29078" cy="15304"/>
            </a:xfrm>
            <a:custGeom>
              <a:avLst/>
              <a:gdLst>
                <a:gd name="T0" fmla="*/ 25 w 25"/>
                <a:gd name="T1" fmla="*/ 12 h 13"/>
                <a:gd name="T2" fmla="*/ 21 w 25"/>
                <a:gd name="T3" fmla="*/ 13 h 13"/>
                <a:gd name="T4" fmla="*/ 0 w 25"/>
                <a:gd name="T5" fmla="*/ 0 h 13"/>
                <a:gd name="T6" fmla="*/ 25 w 25"/>
                <a:gd name="T7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3">
                  <a:moveTo>
                    <a:pt x="25" y="12"/>
                  </a:moveTo>
                  <a:cubicBezTo>
                    <a:pt x="24" y="12"/>
                    <a:pt x="22" y="13"/>
                    <a:pt x="21" y="13"/>
                  </a:cubicBezTo>
                  <a:cubicBezTo>
                    <a:pt x="12" y="13"/>
                    <a:pt x="0" y="10"/>
                    <a:pt x="0" y="0"/>
                  </a:cubicBezTo>
                  <a:cubicBezTo>
                    <a:pt x="12" y="0"/>
                    <a:pt x="20" y="4"/>
                    <a:pt x="25" y="1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90" name="Freeform 35">
              <a:extLst>
                <a:ext uri="{FF2B5EF4-FFF2-40B4-BE49-F238E27FC236}">
                  <a16:creationId xmlns:a16="http://schemas.microsoft.com/office/drawing/2014/main" id="{D23E557A-8039-45D1-94CA-BC24A680C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1350" y="4436356"/>
              <a:ext cx="24487" cy="29078"/>
            </a:xfrm>
            <a:custGeom>
              <a:avLst/>
              <a:gdLst>
                <a:gd name="T0" fmla="*/ 22 w 22"/>
                <a:gd name="T1" fmla="*/ 26 h 26"/>
                <a:gd name="T2" fmla="*/ 0 w 22"/>
                <a:gd name="T3" fmla="*/ 0 h 26"/>
                <a:gd name="T4" fmla="*/ 22 w 22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6">
                  <a:moveTo>
                    <a:pt x="22" y="26"/>
                  </a:moveTo>
                  <a:cubicBezTo>
                    <a:pt x="14" y="26"/>
                    <a:pt x="1" y="7"/>
                    <a:pt x="0" y="0"/>
                  </a:cubicBezTo>
                  <a:cubicBezTo>
                    <a:pt x="11" y="7"/>
                    <a:pt x="18" y="14"/>
                    <a:pt x="22" y="2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91" name="Freeform 36">
              <a:extLst>
                <a:ext uri="{FF2B5EF4-FFF2-40B4-BE49-F238E27FC236}">
                  <a16:creationId xmlns:a16="http://schemas.microsoft.com/office/drawing/2014/main" id="{A6739903-3C9A-4135-A3CC-AEA564928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9315" y="4413400"/>
              <a:ext cx="32139" cy="21426"/>
            </a:xfrm>
            <a:custGeom>
              <a:avLst/>
              <a:gdLst>
                <a:gd name="T0" fmla="*/ 3 w 29"/>
                <a:gd name="T1" fmla="*/ 0 h 18"/>
                <a:gd name="T2" fmla="*/ 29 w 29"/>
                <a:gd name="T3" fmla="*/ 16 h 18"/>
                <a:gd name="T4" fmla="*/ 23 w 29"/>
                <a:gd name="T5" fmla="*/ 18 h 18"/>
                <a:gd name="T6" fmla="*/ 0 w 29"/>
                <a:gd name="T7" fmla="*/ 3 h 18"/>
                <a:gd name="T8" fmla="*/ 1 w 29"/>
                <a:gd name="T9" fmla="*/ 3 h 18"/>
                <a:gd name="T10" fmla="*/ 3 w 29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18">
                  <a:moveTo>
                    <a:pt x="3" y="0"/>
                  </a:moveTo>
                  <a:cubicBezTo>
                    <a:pt x="10" y="4"/>
                    <a:pt x="25" y="9"/>
                    <a:pt x="29" y="16"/>
                  </a:cubicBezTo>
                  <a:cubicBezTo>
                    <a:pt x="28" y="17"/>
                    <a:pt x="25" y="18"/>
                    <a:pt x="23" y="18"/>
                  </a:cubicBezTo>
                  <a:cubicBezTo>
                    <a:pt x="17" y="18"/>
                    <a:pt x="0" y="11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92" name="Freeform 37">
              <a:extLst>
                <a:ext uri="{FF2B5EF4-FFF2-40B4-BE49-F238E27FC236}">
                  <a16:creationId xmlns:a16="http://schemas.microsoft.com/office/drawing/2014/main" id="{DB89E58A-75F3-4FED-8B39-BF99E8C29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9679524" y="4390443"/>
              <a:ext cx="21426" cy="13774"/>
            </a:xfrm>
            <a:custGeom>
              <a:avLst/>
              <a:gdLst>
                <a:gd name="T0" fmla="*/ 0 w 18"/>
                <a:gd name="T1" fmla="*/ 0 h 12"/>
                <a:gd name="T2" fmla="*/ 18 w 18"/>
                <a:gd name="T3" fmla="*/ 12 h 12"/>
                <a:gd name="T4" fmla="*/ 11 w 18"/>
                <a:gd name="T5" fmla="*/ 12 h 12"/>
                <a:gd name="T6" fmla="*/ 0 w 18"/>
                <a:gd name="T7" fmla="*/ 4 h 12"/>
                <a:gd name="T8" fmla="*/ 3 w 18"/>
                <a:gd name="T9" fmla="*/ 3 h 12"/>
                <a:gd name="T10" fmla="*/ 0 w 18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2">
                  <a:moveTo>
                    <a:pt x="0" y="0"/>
                  </a:moveTo>
                  <a:cubicBezTo>
                    <a:pt x="8" y="7"/>
                    <a:pt x="13" y="4"/>
                    <a:pt x="18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3" y="4"/>
                    <a:pt x="3" y="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93" name="Freeform 38">
              <a:extLst>
                <a:ext uri="{FF2B5EF4-FFF2-40B4-BE49-F238E27FC236}">
                  <a16:creationId xmlns:a16="http://schemas.microsoft.com/office/drawing/2014/main" id="{55AD682E-4F49-4676-B4EE-E471CBEF6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1088" y="5336246"/>
              <a:ext cx="94887" cy="102538"/>
            </a:xfrm>
            <a:custGeom>
              <a:avLst/>
              <a:gdLst>
                <a:gd name="T0" fmla="*/ 42 w 83"/>
                <a:gd name="T1" fmla="*/ 13 h 89"/>
                <a:gd name="T2" fmla="*/ 75 w 83"/>
                <a:gd name="T3" fmla="*/ 5 h 89"/>
                <a:gd name="T4" fmla="*/ 83 w 83"/>
                <a:gd name="T5" fmla="*/ 29 h 89"/>
                <a:gd name="T6" fmla="*/ 48 w 83"/>
                <a:gd name="T7" fmla="*/ 89 h 89"/>
                <a:gd name="T8" fmla="*/ 0 w 83"/>
                <a:gd name="T9" fmla="*/ 13 h 89"/>
                <a:gd name="T10" fmla="*/ 42 w 83"/>
                <a:gd name="T11" fmla="*/ 1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9">
                  <a:moveTo>
                    <a:pt x="42" y="13"/>
                  </a:moveTo>
                  <a:cubicBezTo>
                    <a:pt x="52" y="13"/>
                    <a:pt x="65" y="8"/>
                    <a:pt x="75" y="5"/>
                  </a:cubicBezTo>
                  <a:cubicBezTo>
                    <a:pt x="77" y="15"/>
                    <a:pt x="83" y="19"/>
                    <a:pt x="83" y="29"/>
                  </a:cubicBezTo>
                  <a:cubicBezTo>
                    <a:pt x="83" y="47"/>
                    <a:pt x="63" y="89"/>
                    <a:pt x="48" y="89"/>
                  </a:cubicBezTo>
                  <a:cubicBezTo>
                    <a:pt x="25" y="89"/>
                    <a:pt x="0" y="30"/>
                    <a:pt x="0" y="13"/>
                  </a:cubicBezTo>
                  <a:cubicBezTo>
                    <a:pt x="0" y="0"/>
                    <a:pt x="41" y="13"/>
                    <a:pt x="42" y="1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94" name="Freeform 39">
              <a:extLst>
                <a:ext uri="{FF2B5EF4-FFF2-40B4-BE49-F238E27FC236}">
                  <a16:creationId xmlns:a16="http://schemas.microsoft.com/office/drawing/2014/main" id="{24B29FA5-FE92-4F8C-B54D-FB1EFD3AF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3732" y="5317881"/>
              <a:ext cx="10713" cy="15304"/>
            </a:xfrm>
            <a:custGeom>
              <a:avLst/>
              <a:gdLst>
                <a:gd name="T0" fmla="*/ 10 w 10"/>
                <a:gd name="T1" fmla="*/ 0 h 13"/>
                <a:gd name="T2" fmla="*/ 8 w 10"/>
                <a:gd name="T3" fmla="*/ 13 h 13"/>
                <a:gd name="T4" fmla="*/ 0 w 10"/>
                <a:gd name="T5" fmla="*/ 0 h 13"/>
                <a:gd name="T6" fmla="*/ 10 w 10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3">
                  <a:moveTo>
                    <a:pt x="10" y="0"/>
                  </a:moveTo>
                  <a:cubicBezTo>
                    <a:pt x="10" y="8"/>
                    <a:pt x="8" y="9"/>
                    <a:pt x="8" y="13"/>
                  </a:cubicBezTo>
                  <a:cubicBezTo>
                    <a:pt x="1" y="11"/>
                    <a:pt x="0" y="6"/>
                    <a:pt x="0" y="0"/>
                  </a:cubicBezTo>
                  <a:cubicBezTo>
                    <a:pt x="4" y="1"/>
                    <a:pt x="8" y="1"/>
                    <a:pt x="1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95" name="Freeform 40">
              <a:extLst>
                <a:ext uri="{FF2B5EF4-FFF2-40B4-BE49-F238E27FC236}">
                  <a16:creationId xmlns:a16="http://schemas.microsoft.com/office/drawing/2014/main" id="{EFDC2F02-6E98-45C9-8AA3-CFE8501003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2131" y="5190856"/>
              <a:ext cx="29078" cy="16835"/>
            </a:xfrm>
            <a:custGeom>
              <a:avLst/>
              <a:gdLst>
                <a:gd name="T0" fmla="*/ 26 w 26"/>
                <a:gd name="T1" fmla="*/ 7 h 15"/>
                <a:gd name="T2" fmla="*/ 0 w 26"/>
                <a:gd name="T3" fmla="*/ 7 h 15"/>
                <a:gd name="T4" fmla="*/ 26 w 26"/>
                <a:gd name="T5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15">
                  <a:moveTo>
                    <a:pt x="26" y="7"/>
                  </a:moveTo>
                  <a:cubicBezTo>
                    <a:pt x="18" y="13"/>
                    <a:pt x="7" y="15"/>
                    <a:pt x="0" y="7"/>
                  </a:cubicBezTo>
                  <a:cubicBezTo>
                    <a:pt x="14" y="0"/>
                    <a:pt x="16" y="2"/>
                    <a:pt x="26" y="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96" name="Freeform 41">
              <a:extLst>
                <a:ext uri="{FF2B5EF4-FFF2-40B4-BE49-F238E27FC236}">
                  <a16:creationId xmlns:a16="http://schemas.microsoft.com/office/drawing/2014/main" id="{4856F29E-A117-4DC8-8041-19C0859D9E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9904" y="4517469"/>
              <a:ext cx="35200" cy="15304"/>
            </a:xfrm>
            <a:custGeom>
              <a:avLst/>
              <a:gdLst>
                <a:gd name="T0" fmla="*/ 31 w 31"/>
                <a:gd name="T1" fmla="*/ 1 h 13"/>
                <a:gd name="T2" fmla="*/ 31 w 31"/>
                <a:gd name="T3" fmla="*/ 13 h 13"/>
                <a:gd name="T4" fmla="*/ 23 w 31"/>
                <a:gd name="T5" fmla="*/ 13 h 13"/>
                <a:gd name="T6" fmla="*/ 0 w 31"/>
                <a:gd name="T7" fmla="*/ 5 h 13"/>
                <a:gd name="T8" fmla="*/ 31 w 31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3">
                  <a:moveTo>
                    <a:pt x="31" y="1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28" y="13"/>
                    <a:pt x="25" y="13"/>
                    <a:pt x="23" y="13"/>
                  </a:cubicBezTo>
                  <a:cubicBezTo>
                    <a:pt x="14" y="13"/>
                    <a:pt x="3" y="8"/>
                    <a:pt x="0" y="5"/>
                  </a:cubicBezTo>
                  <a:cubicBezTo>
                    <a:pt x="14" y="2"/>
                    <a:pt x="19" y="0"/>
                    <a:pt x="31" y="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97" name="Freeform 42">
              <a:extLst>
                <a:ext uri="{FF2B5EF4-FFF2-40B4-BE49-F238E27FC236}">
                  <a16:creationId xmlns:a16="http://schemas.microsoft.com/office/drawing/2014/main" id="{37609BBF-423A-4A31-A373-0D022DECF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5155" y="4503695"/>
              <a:ext cx="997846" cy="791230"/>
            </a:xfrm>
            <a:custGeom>
              <a:avLst/>
              <a:gdLst>
                <a:gd name="T0" fmla="*/ 872 w 872"/>
                <a:gd name="T1" fmla="*/ 420 h 691"/>
                <a:gd name="T2" fmla="*/ 861 w 872"/>
                <a:gd name="T3" fmla="*/ 491 h 691"/>
                <a:gd name="T4" fmla="*/ 821 w 872"/>
                <a:gd name="T5" fmla="*/ 563 h 691"/>
                <a:gd name="T6" fmla="*/ 799 w 872"/>
                <a:gd name="T7" fmla="*/ 633 h 691"/>
                <a:gd name="T8" fmla="*/ 684 w 872"/>
                <a:gd name="T9" fmla="*/ 667 h 691"/>
                <a:gd name="T10" fmla="*/ 576 w 872"/>
                <a:gd name="T11" fmla="*/ 631 h 691"/>
                <a:gd name="T12" fmla="*/ 565 w 872"/>
                <a:gd name="T13" fmla="*/ 595 h 691"/>
                <a:gd name="T14" fmla="*/ 540 w 872"/>
                <a:gd name="T15" fmla="*/ 601 h 691"/>
                <a:gd name="T16" fmla="*/ 538 w 872"/>
                <a:gd name="T17" fmla="*/ 568 h 691"/>
                <a:gd name="T18" fmla="*/ 518 w 872"/>
                <a:gd name="T19" fmla="*/ 593 h 691"/>
                <a:gd name="T20" fmla="*/ 532 w 872"/>
                <a:gd name="T21" fmla="*/ 528 h 691"/>
                <a:gd name="T22" fmla="*/ 477 w 872"/>
                <a:gd name="T23" fmla="*/ 569 h 691"/>
                <a:gd name="T24" fmla="*/ 368 w 872"/>
                <a:gd name="T25" fmla="*/ 498 h 691"/>
                <a:gd name="T26" fmla="*/ 226 w 872"/>
                <a:gd name="T27" fmla="*/ 556 h 691"/>
                <a:gd name="T28" fmla="*/ 159 w 872"/>
                <a:gd name="T29" fmla="*/ 561 h 691"/>
                <a:gd name="T30" fmla="*/ 38 w 872"/>
                <a:gd name="T31" fmla="*/ 560 h 691"/>
                <a:gd name="T32" fmla="*/ 40 w 872"/>
                <a:gd name="T33" fmla="*/ 474 h 691"/>
                <a:gd name="T34" fmla="*/ 4 w 872"/>
                <a:gd name="T35" fmla="*/ 369 h 691"/>
                <a:gd name="T36" fmla="*/ 16 w 872"/>
                <a:gd name="T37" fmla="*/ 369 h 691"/>
                <a:gd name="T38" fmla="*/ 6 w 872"/>
                <a:gd name="T39" fmla="*/ 317 h 691"/>
                <a:gd name="T40" fmla="*/ 15 w 872"/>
                <a:gd name="T41" fmla="*/ 262 h 691"/>
                <a:gd name="T42" fmla="*/ 56 w 872"/>
                <a:gd name="T43" fmla="*/ 239 h 691"/>
                <a:gd name="T44" fmla="*/ 196 w 872"/>
                <a:gd name="T45" fmla="*/ 172 h 691"/>
                <a:gd name="T46" fmla="*/ 206 w 872"/>
                <a:gd name="T47" fmla="*/ 138 h 691"/>
                <a:gd name="T48" fmla="*/ 225 w 872"/>
                <a:gd name="T49" fmla="*/ 128 h 691"/>
                <a:gd name="T50" fmla="*/ 258 w 872"/>
                <a:gd name="T51" fmla="*/ 91 h 691"/>
                <a:gd name="T52" fmla="*/ 321 w 872"/>
                <a:gd name="T53" fmla="*/ 105 h 691"/>
                <a:gd name="T54" fmla="*/ 349 w 872"/>
                <a:gd name="T55" fmla="*/ 103 h 691"/>
                <a:gd name="T56" fmla="*/ 362 w 872"/>
                <a:gd name="T57" fmla="*/ 55 h 691"/>
                <a:gd name="T58" fmla="*/ 419 w 872"/>
                <a:gd name="T59" fmla="*/ 31 h 691"/>
                <a:gd name="T60" fmla="*/ 474 w 872"/>
                <a:gd name="T61" fmla="*/ 35 h 691"/>
                <a:gd name="T62" fmla="*/ 510 w 872"/>
                <a:gd name="T63" fmla="*/ 43 h 691"/>
                <a:gd name="T64" fmla="*/ 483 w 872"/>
                <a:gd name="T65" fmla="*/ 99 h 691"/>
                <a:gd name="T66" fmla="*/ 506 w 872"/>
                <a:gd name="T67" fmla="*/ 122 h 691"/>
                <a:gd name="T68" fmla="*/ 586 w 872"/>
                <a:gd name="T69" fmla="*/ 164 h 691"/>
                <a:gd name="T70" fmla="*/ 618 w 872"/>
                <a:gd name="T71" fmla="*/ 27 h 691"/>
                <a:gd name="T72" fmla="*/ 655 w 872"/>
                <a:gd name="T73" fmla="*/ 51 h 691"/>
                <a:gd name="T74" fmla="*/ 688 w 872"/>
                <a:gd name="T75" fmla="*/ 91 h 691"/>
                <a:gd name="T76" fmla="*/ 720 w 872"/>
                <a:gd name="T77" fmla="*/ 188 h 691"/>
                <a:gd name="T78" fmla="*/ 785 w 872"/>
                <a:gd name="T79" fmla="*/ 263 h 691"/>
                <a:gd name="T80" fmla="*/ 853 w 872"/>
                <a:gd name="T81" fmla="*/ 334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72" h="691">
                  <a:moveTo>
                    <a:pt x="852" y="336"/>
                  </a:moveTo>
                  <a:cubicBezTo>
                    <a:pt x="864" y="353"/>
                    <a:pt x="872" y="396"/>
                    <a:pt x="872" y="420"/>
                  </a:cubicBezTo>
                  <a:cubicBezTo>
                    <a:pt x="872" y="437"/>
                    <a:pt x="867" y="462"/>
                    <a:pt x="861" y="469"/>
                  </a:cubicBezTo>
                  <a:cubicBezTo>
                    <a:pt x="861" y="491"/>
                    <a:pt x="861" y="491"/>
                    <a:pt x="861" y="491"/>
                  </a:cubicBezTo>
                  <a:cubicBezTo>
                    <a:pt x="857" y="498"/>
                    <a:pt x="859" y="501"/>
                    <a:pt x="855" y="507"/>
                  </a:cubicBezTo>
                  <a:cubicBezTo>
                    <a:pt x="842" y="529"/>
                    <a:pt x="828" y="537"/>
                    <a:pt x="821" y="563"/>
                  </a:cubicBezTo>
                  <a:cubicBezTo>
                    <a:pt x="814" y="582"/>
                    <a:pt x="799" y="607"/>
                    <a:pt x="799" y="634"/>
                  </a:cubicBezTo>
                  <a:cubicBezTo>
                    <a:pt x="799" y="633"/>
                    <a:pt x="799" y="633"/>
                    <a:pt x="799" y="633"/>
                  </a:cubicBezTo>
                  <a:cubicBezTo>
                    <a:pt x="790" y="669"/>
                    <a:pt x="728" y="653"/>
                    <a:pt x="722" y="691"/>
                  </a:cubicBezTo>
                  <a:cubicBezTo>
                    <a:pt x="716" y="690"/>
                    <a:pt x="685" y="672"/>
                    <a:pt x="684" y="667"/>
                  </a:cubicBezTo>
                  <a:cubicBezTo>
                    <a:pt x="667" y="669"/>
                    <a:pt x="673" y="684"/>
                    <a:pt x="654" y="684"/>
                  </a:cubicBezTo>
                  <a:cubicBezTo>
                    <a:pt x="624" y="684"/>
                    <a:pt x="576" y="664"/>
                    <a:pt x="576" y="631"/>
                  </a:cubicBezTo>
                  <a:cubicBezTo>
                    <a:pt x="576" y="619"/>
                    <a:pt x="566" y="610"/>
                    <a:pt x="565" y="599"/>
                  </a:cubicBezTo>
                  <a:cubicBezTo>
                    <a:pt x="565" y="599"/>
                    <a:pt x="565" y="596"/>
                    <a:pt x="565" y="595"/>
                  </a:cubicBezTo>
                  <a:cubicBezTo>
                    <a:pt x="559" y="599"/>
                    <a:pt x="555" y="599"/>
                    <a:pt x="549" y="601"/>
                  </a:cubicBezTo>
                  <a:cubicBezTo>
                    <a:pt x="540" y="601"/>
                    <a:pt x="540" y="601"/>
                    <a:pt x="540" y="601"/>
                  </a:cubicBezTo>
                  <a:cubicBezTo>
                    <a:pt x="543" y="596"/>
                    <a:pt x="546" y="591"/>
                    <a:pt x="546" y="584"/>
                  </a:cubicBezTo>
                  <a:cubicBezTo>
                    <a:pt x="546" y="574"/>
                    <a:pt x="541" y="571"/>
                    <a:pt x="538" y="568"/>
                  </a:cubicBezTo>
                  <a:cubicBezTo>
                    <a:pt x="538" y="570"/>
                    <a:pt x="537" y="573"/>
                    <a:pt x="537" y="576"/>
                  </a:cubicBezTo>
                  <a:cubicBezTo>
                    <a:pt x="530" y="579"/>
                    <a:pt x="529" y="593"/>
                    <a:pt x="518" y="593"/>
                  </a:cubicBezTo>
                  <a:cubicBezTo>
                    <a:pt x="514" y="593"/>
                    <a:pt x="510" y="589"/>
                    <a:pt x="510" y="585"/>
                  </a:cubicBezTo>
                  <a:cubicBezTo>
                    <a:pt x="529" y="581"/>
                    <a:pt x="533" y="540"/>
                    <a:pt x="532" y="528"/>
                  </a:cubicBezTo>
                  <a:cubicBezTo>
                    <a:pt x="518" y="542"/>
                    <a:pt x="499" y="584"/>
                    <a:pt x="483" y="584"/>
                  </a:cubicBezTo>
                  <a:cubicBezTo>
                    <a:pt x="474" y="584"/>
                    <a:pt x="477" y="569"/>
                    <a:pt x="477" y="569"/>
                  </a:cubicBezTo>
                  <a:cubicBezTo>
                    <a:pt x="472" y="569"/>
                    <a:pt x="455" y="530"/>
                    <a:pt x="449" y="522"/>
                  </a:cubicBezTo>
                  <a:cubicBezTo>
                    <a:pt x="437" y="506"/>
                    <a:pt x="393" y="498"/>
                    <a:pt x="368" y="498"/>
                  </a:cubicBezTo>
                  <a:cubicBezTo>
                    <a:pt x="340" y="498"/>
                    <a:pt x="335" y="510"/>
                    <a:pt x="318" y="516"/>
                  </a:cubicBezTo>
                  <a:cubicBezTo>
                    <a:pt x="280" y="529"/>
                    <a:pt x="232" y="515"/>
                    <a:pt x="226" y="556"/>
                  </a:cubicBezTo>
                  <a:cubicBezTo>
                    <a:pt x="210" y="557"/>
                    <a:pt x="197" y="561"/>
                    <a:pt x="181" y="561"/>
                  </a:cubicBezTo>
                  <a:cubicBezTo>
                    <a:pt x="168" y="555"/>
                    <a:pt x="168" y="561"/>
                    <a:pt x="159" y="561"/>
                  </a:cubicBezTo>
                  <a:cubicBezTo>
                    <a:pt x="133" y="561"/>
                    <a:pt x="121" y="588"/>
                    <a:pt x="87" y="588"/>
                  </a:cubicBezTo>
                  <a:cubicBezTo>
                    <a:pt x="75" y="588"/>
                    <a:pt x="38" y="571"/>
                    <a:pt x="38" y="560"/>
                  </a:cubicBezTo>
                  <a:cubicBezTo>
                    <a:pt x="38" y="548"/>
                    <a:pt x="56" y="542"/>
                    <a:pt x="56" y="524"/>
                  </a:cubicBezTo>
                  <a:cubicBezTo>
                    <a:pt x="56" y="501"/>
                    <a:pt x="44" y="488"/>
                    <a:pt x="40" y="474"/>
                  </a:cubicBezTo>
                  <a:cubicBezTo>
                    <a:pt x="31" y="439"/>
                    <a:pt x="29" y="428"/>
                    <a:pt x="19" y="397"/>
                  </a:cubicBezTo>
                  <a:cubicBezTo>
                    <a:pt x="16" y="385"/>
                    <a:pt x="0" y="381"/>
                    <a:pt x="4" y="369"/>
                  </a:cubicBezTo>
                  <a:cubicBezTo>
                    <a:pt x="6" y="366"/>
                    <a:pt x="6" y="363"/>
                    <a:pt x="9" y="359"/>
                  </a:cubicBezTo>
                  <a:cubicBezTo>
                    <a:pt x="10" y="363"/>
                    <a:pt x="13" y="367"/>
                    <a:pt x="16" y="369"/>
                  </a:cubicBezTo>
                  <a:cubicBezTo>
                    <a:pt x="18" y="366"/>
                    <a:pt x="16" y="363"/>
                    <a:pt x="16" y="359"/>
                  </a:cubicBezTo>
                  <a:cubicBezTo>
                    <a:pt x="16" y="347"/>
                    <a:pt x="6" y="337"/>
                    <a:pt x="6" y="317"/>
                  </a:cubicBezTo>
                  <a:cubicBezTo>
                    <a:pt x="6" y="293"/>
                    <a:pt x="6" y="292"/>
                    <a:pt x="6" y="271"/>
                  </a:cubicBezTo>
                  <a:cubicBezTo>
                    <a:pt x="6" y="265"/>
                    <a:pt x="12" y="263"/>
                    <a:pt x="15" y="262"/>
                  </a:cubicBezTo>
                  <a:cubicBezTo>
                    <a:pt x="16" y="264"/>
                    <a:pt x="16" y="267"/>
                    <a:pt x="16" y="270"/>
                  </a:cubicBezTo>
                  <a:cubicBezTo>
                    <a:pt x="30" y="268"/>
                    <a:pt x="47" y="248"/>
                    <a:pt x="56" y="239"/>
                  </a:cubicBezTo>
                  <a:cubicBezTo>
                    <a:pt x="65" y="230"/>
                    <a:pt x="92" y="228"/>
                    <a:pt x="106" y="226"/>
                  </a:cubicBezTo>
                  <a:cubicBezTo>
                    <a:pt x="134" y="221"/>
                    <a:pt x="196" y="199"/>
                    <a:pt x="196" y="172"/>
                  </a:cubicBezTo>
                  <a:cubicBezTo>
                    <a:pt x="196" y="167"/>
                    <a:pt x="196" y="163"/>
                    <a:pt x="196" y="158"/>
                  </a:cubicBezTo>
                  <a:cubicBezTo>
                    <a:pt x="196" y="150"/>
                    <a:pt x="198" y="142"/>
                    <a:pt x="206" y="138"/>
                  </a:cubicBezTo>
                  <a:cubicBezTo>
                    <a:pt x="209" y="145"/>
                    <a:pt x="214" y="149"/>
                    <a:pt x="217" y="154"/>
                  </a:cubicBezTo>
                  <a:cubicBezTo>
                    <a:pt x="225" y="149"/>
                    <a:pt x="221" y="137"/>
                    <a:pt x="225" y="128"/>
                  </a:cubicBezTo>
                  <a:cubicBezTo>
                    <a:pt x="231" y="131"/>
                    <a:pt x="235" y="134"/>
                    <a:pt x="241" y="134"/>
                  </a:cubicBezTo>
                  <a:cubicBezTo>
                    <a:pt x="241" y="112"/>
                    <a:pt x="256" y="109"/>
                    <a:pt x="258" y="91"/>
                  </a:cubicBezTo>
                  <a:cubicBezTo>
                    <a:pt x="278" y="91"/>
                    <a:pt x="282" y="75"/>
                    <a:pt x="298" y="75"/>
                  </a:cubicBezTo>
                  <a:cubicBezTo>
                    <a:pt x="312" y="75"/>
                    <a:pt x="319" y="91"/>
                    <a:pt x="321" y="105"/>
                  </a:cubicBezTo>
                  <a:cubicBezTo>
                    <a:pt x="324" y="99"/>
                    <a:pt x="330" y="96"/>
                    <a:pt x="337" y="96"/>
                  </a:cubicBezTo>
                  <a:cubicBezTo>
                    <a:pt x="341" y="96"/>
                    <a:pt x="347" y="102"/>
                    <a:pt x="349" y="103"/>
                  </a:cubicBezTo>
                  <a:cubicBezTo>
                    <a:pt x="353" y="95"/>
                    <a:pt x="351" y="90"/>
                    <a:pt x="351" y="83"/>
                  </a:cubicBezTo>
                  <a:cubicBezTo>
                    <a:pt x="351" y="72"/>
                    <a:pt x="362" y="66"/>
                    <a:pt x="362" y="55"/>
                  </a:cubicBezTo>
                  <a:cubicBezTo>
                    <a:pt x="362" y="44"/>
                    <a:pt x="393" y="37"/>
                    <a:pt x="405" y="37"/>
                  </a:cubicBezTo>
                  <a:cubicBezTo>
                    <a:pt x="411" y="37"/>
                    <a:pt x="417" y="32"/>
                    <a:pt x="419" y="31"/>
                  </a:cubicBezTo>
                  <a:cubicBezTo>
                    <a:pt x="415" y="24"/>
                    <a:pt x="407" y="22"/>
                    <a:pt x="405" y="13"/>
                  </a:cubicBezTo>
                  <a:cubicBezTo>
                    <a:pt x="431" y="24"/>
                    <a:pt x="446" y="35"/>
                    <a:pt x="474" y="35"/>
                  </a:cubicBezTo>
                  <a:cubicBezTo>
                    <a:pt x="483" y="35"/>
                    <a:pt x="487" y="29"/>
                    <a:pt x="495" y="29"/>
                  </a:cubicBezTo>
                  <a:cubicBezTo>
                    <a:pt x="499" y="29"/>
                    <a:pt x="510" y="37"/>
                    <a:pt x="510" y="43"/>
                  </a:cubicBezTo>
                  <a:cubicBezTo>
                    <a:pt x="510" y="53"/>
                    <a:pt x="499" y="54"/>
                    <a:pt x="493" y="59"/>
                  </a:cubicBezTo>
                  <a:cubicBezTo>
                    <a:pt x="483" y="99"/>
                    <a:pt x="483" y="99"/>
                    <a:pt x="483" y="99"/>
                  </a:cubicBezTo>
                  <a:cubicBezTo>
                    <a:pt x="483" y="105"/>
                    <a:pt x="494" y="103"/>
                    <a:pt x="499" y="107"/>
                  </a:cubicBezTo>
                  <a:cubicBezTo>
                    <a:pt x="503" y="110"/>
                    <a:pt x="503" y="122"/>
                    <a:pt x="506" y="122"/>
                  </a:cubicBezTo>
                  <a:cubicBezTo>
                    <a:pt x="527" y="130"/>
                    <a:pt x="538" y="134"/>
                    <a:pt x="557" y="142"/>
                  </a:cubicBezTo>
                  <a:cubicBezTo>
                    <a:pt x="568" y="146"/>
                    <a:pt x="571" y="164"/>
                    <a:pt x="586" y="164"/>
                  </a:cubicBezTo>
                  <a:cubicBezTo>
                    <a:pt x="609" y="164"/>
                    <a:pt x="614" y="117"/>
                    <a:pt x="618" y="99"/>
                  </a:cubicBezTo>
                  <a:cubicBezTo>
                    <a:pt x="618" y="27"/>
                    <a:pt x="618" y="27"/>
                    <a:pt x="618" y="27"/>
                  </a:cubicBezTo>
                  <a:cubicBezTo>
                    <a:pt x="630" y="17"/>
                    <a:pt x="626" y="7"/>
                    <a:pt x="639" y="0"/>
                  </a:cubicBezTo>
                  <a:cubicBezTo>
                    <a:pt x="641" y="22"/>
                    <a:pt x="651" y="36"/>
                    <a:pt x="655" y="51"/>
                  </a:cubicBezTo>
                  <a:cubicBezTo>
                    <a:pt x="658" y="62"/>
                    <a:pt x="655" y="76"/>
                    <a:pt x="663" y="83"/>
                  </a:cubicBezTo>
                  <a:cubicBezTo>
                    <a:pt x="671" y="85"/>
                    <a:pt x="685" y="90"/>
                    <a:pt x="688" y="91"/>
                  </a:cubicBezTo>
                  <a:cubicBezTo>
                    <a:pt x="697" y="98"/>
                    <a:pt x="697" y="123"/>
                    <a:pt x="701" y="136"/>
                  </a:cubicBezTo>
                  <a:cubicBezTo>
                    <a:pt x="708" y="157"/>
                    <a:pt x="714" y="168"/>
                    <a:pt x="720" y="188"/>
                  </a:cubicBezTo>
                  <a:cubicBezTo>
                    <a:pt x="726" y="207"/>
                    <a:pt x="758" y="214"/>
                    <a:pt x="771" y="227"/>
                  </a:cubicBezTo>
                  <a:cubicBezTo>
                    <a:pt x="780" y="237"/>
                    <a:pt x="782" y="252"/>
                    <a:pt x="785" y="263"/>
                  </a:cubicBezTo>
                  <a:cubicBezTo>
                    <a:pt x="788" y="273"/>
                    <a:pt x="800" y="273"/>
                    <a:pt x="810" y="273"/>
                  </a:cubicBezTo>
                  <a:cubicBezTo>
                    <a:pt x="810" y="305"/>
                    <a:pt x="839" y="319"/>
                    <a:pt x="853" y="334"/>
                  </a:cubicBezTo>
                  <a:lnTo>
                    <a:pt x="852" y="33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98" name="Freeform 43">
              <a:extLst>
                <a:ext uri="{FF2B5EF4-FFF2-40B4-BE49-F238E27FC236}">
                  <a16:creationId xmlns:a16="http://schemas.microsoft.com/office/drawing/2014/main" id="{38354F55-C440-49E2-8159-1AB36E11C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1333" y="5342368"/>
              <a:ext cx="186714" cy="194364"/>
            </a:xfrm>
            <a:custGeom>
              <a:avLst/>
              <a:gdLst>
                <a:gd name="T0" fmla="*/ 99 w 164"/>
                <a:gd name="T1" fmla="*/ 48 h 170"/>
                <a:gd name="T2" fmla="*/ 100 w 164"/>
                <a:gd name="T3" fmla="*/ 40 h 170"/>
                <a:gd name="T4" fmla="*/ 114 w 164"/>
                <a:gd name="T5" fmla="*/ 31 h 170"/>
                <a:gd name="T6" fmla="*/ 114 w 164"/>
                <a:gd name="T7" fmla="*/ 26 h 170"/>
                <a:gd name="T8" fmla="*/ 133 w 164"/>
                <a:gd name="T9" fmla="*/ 0 h 170"/>
                <a:gd name="T10" fmla="*/ 138 w 164"/>
                <a:gd name="T11" fmla="*/ 8 h 170"/>
                <a:gd name="T12" fmla="*/ 142 w 164"/>
                <a:gd name="T13" fmla="*/ 19 h 170"/>
                <a:gd name="T14" fmla="*/ 154 w 164"/>
                <a:gd name="T15" fmla="*/ 12 h 170"/>
                <a:gd name="T16" fmla="*/ 160 w 164"/>
                <a:gd name="T17" fmla="*/ 15 h 170"/>
                <a:gd name="T18" fmla="*/ 164 w 164"/>
                <a:gd name="T19" fmla="*/ 27 h 170"/>
                <a:gd name="T20" fmla="*/ 135 w 164"/>
                <a:gd name="T21" fmla="*/ 67 h 170"/>
                <a:gd name="T22" fmla="*/ 135 w 164"/>
                <a:gd name="T23" fmla="*/ 92 h 170"/>
                <a:gd name="T24" fmla="*/ 107 w 164"/>
                <a:gd name="T25" fmla="*/ 96 h 170"/>
                <a:gd name="T26" fmla="*/ 83 w 164"/>
                <a:gd name="T27" fmla="*/ 151 h 170"/>
                <a:gd name="T28" fmla="*/ 54 w 164"/>
                <a:gd name="T29" fmla="*/ 170 h 170"/>
                <a:gd name="T30" fmla="*/ 38 w 164"/>
                <a:gd name="T31" fmla="*/ 166 h 170"/>
                <a:gd name="T32" fmla="*/ 4 w 164"/>
                <a:gd name="T33" fmla="*/ 150 h 170"/>
                <a:gd name="T34" fmla="*/ 0 w 164"/>
                <a:gd name="T35" fmla="*/ 147 h 170"/>
                <a:gd name="T36" fmla="*/ 30 w 164"/>
                <a:gd name="T37" fmla="*/ 104 h 170"/>
                <a:gd name="T38" fmla="*/ 42 w 164"/>
                <a:gd name="T39" fmla="*/ 93 h 170"/>
                <a:gd name="T40" fmla="*/ 85 w 164"/>
                <a:gd name="T41" fmla="*/ 67 h 170"/>
                <a:gd name="T42" fmla="*/ 99 w 164"/>
                <a:gd name="T43" fmla="*/ 48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4" h="170">
                  <a:moveTo>
                    <a:pt x="99" y="48"/>
                  </a:moveTo>
                  <a:cubicBezTo>
                    <a:pt x="99" y="48"/>
                    <a:pt x="99" y="42"/>
                    <a:pt x="100" y="40"/>
                  </a:cubicBezTo>
                  <a:cubicBezTo>
                    <a:pt x="103" y="34"/>
                    <a:pt x="108" y="32"/>
                    <a:pt x="114" y="31"/>
                  </a:cubicBezTo>
                  <a:cubicBezTo>
                    <a:pt x="114" y="30"/>
                    <a:pt x="114" y="28"/>
                    <a:pt x="114" y="26"/>
                  </a:cubicBezTo>
                  <a:cubicBezTo>
                    <a:pt x="114" y="14"/>
                    <a:pt x="126" y="3"/>
                    <a:pt x="133" y="0"/>
                  </a:cubicBezTo>
                  <a:cubicBezTo>
                    <a:pt x="133" y="6"/>
                    <a:pt x="136" y="8"/>
                    <a:pt x="138" y="8"/>
                  </a:cubicBezTo>
                  <a:cubicBezTo>
                    <a:pt x="138" y="14"/>
                    <a:pt x="137" y="19"/>
                    <a:pt x="142" y="19"/>
                  </a:cubicBezTo>
                  <a:cubicBezTo>
                    <a:pt x="147" y="19"/>
                    <a:pt x="151" y="14"/>
                    <a:pt x="154" y="12"/>
                  </a:cubicBezTo>
                  <a:cubicBezTo>
                    <a:pt x="155" y="14"/>
                    <a:pt x="157" y="15"/>
                    <a:pt x="160" y="15"/>
                  </a:cubicBezTo>
                  <a:cubicBezTo>
                    <a:pt x="160" y="22"/>
                    <a:pt x="161" y="26"/>
                    <a:pt x="164" y="27"/>
                  </a:cubicBezTo>
                  <a:cubicBezTo>
                    <a:pt x="162" y="38"/>
                    <a:pt x="147" y="67"/>
                    <a:pt x="135" y="67"/>
                  </a:cubicBezTo>
                  <a:cubicBezTo>
                    <a:pt x="133" y="79"/>
                    <a:pt x="136" y="82"/>
                    <a:pt x="135" y="92"/>
                  </a:cubicBezTo>
                  <a:cubicBezTo>
                    <a:pt x="131" y="92"/>
                    <a:pt x="113" y="96"/>
                    <a:pt x="107" y="96"/>
                  </a:cubicBezTo>
                  <a:cubicBezTo>
                    <a:pt x="104" y="105"/>
                    <a:pt x="83" y="151"/>
                    <a:pt x="83" y="151"/>
                  </a:cubicBezTo>
                  <a:cubicBezTo>
                    <a:pt x="76" y="158"/>
                    <a:pt x="63" y="170"/>
                    <a:pt x="54" y="170"/>
                  </a:cubicBezTo>
                  <a:cubicBezTo>
                    <a:pt x="51" y="170"/>
                    <a:pt x="42" y="166"/>
                    <a:pt x="38" y="166"/>
                  </a:cubicBezTo>
                  <a:cubicBezTo>
                    <a:pt x="33" y="166"/>
                    <a:pt x="4" y="154"/>
                    <a:pt x="4" y="150"/>
                  </a:cubicBezTo>
                  <a:cubicBezTo>
                    <a:pt x="2" y="150"/>
                    <a:pt x="0" y="149"/>
                    <a:pt x="0" y="147"/>
                  </a:cubicBezTo>
                  <a:cubicBezTo>
                    <a:pt x="0" y="127"/>
                    <a:pt x="23" y="115"/>
                    <a:pt x="30" y="104"/>
                  </a:cubicBezTo>
                  <a:cubicBezTo>
                    <a:pt x="33" y="98"/>
                    <a:pt x="37" y="93"/>
                    <a:pt x="42" y="93"/>
                  </a:cubicBezTo>
                  <a:cubicBezTo>
                    <a:pt x="61" y="93"/>
                    <a:pt x="72" y="73"/>
                    <a:pt x="85" y="67"/>
                  </a:cubicBezTo>
                  <a:cubicBezTo>
                    <a:pt x="89" y="65"/>
                    <a:pt x="99" y="48"/>
                    <a:pt x="99" y="4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99" name="Freeform 44">
              <a:extLst>
                <a:ext uri="{FF2B5EF4-FFF2-40B4-BE49-F238E27FC236}">
                  <a16:creationId xmlns:a16="http://schemas.microsoft.com/office/drawing/2014/main" id="{7EFCD6DF-6CB6-4D85-A354-C007211312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74377" y="5154125"/>
              <a:ext cx="140800" cy="215790"/>
            </a:xfrm>
            <a:custGeom>
              <a:avLst/>
              <a:gdLst>
                <a:gd name="T0" fmla="*/ 39 w 123"/>
                <a:gd name="T1" fmla="*/ 72 h 188"/>
                <a:gd name="T2" fmla="*/ 30 w 123"/>
                <a:gd name="T3" fmla="*/ 57 h 188"/>
                <a:gd name="T4" fmla="*/ 33 w 123"/>
                <a:gd name="T5" fmla="*/ 49 h 188"/>
                <a:gd name="T6" fmla="*/ 0 w 123"/>
                <a:gd name="T7" fmla="*/ 0 h 188"/>
                <a:gd name="T8" fmla="*/ 29 w 123"/>
                <a:gd name="T9" fmla="*/ 23 h 188"/>
                <a:gd name="T10" fmla="*/ 38 w 123"/>
                <a:gd name="T11" fmla="*/ 35 h 188"/>
                <a:gd name="T12" fmla="*/ 35 w 123"/>
                <a:gd name="T13" fmla="*/ 41 h 188"/>
                <a:gd name="T14" fmla="*/ 48 w 123"/>
                <a:gd name="T15" fmla="*/ 66 h 188"/>
                <a:gd name="T16" fmla="*/ 52 w 123"/>
                <a:gd name="T17" fmla="*/ 66 h 188"/>
                <a:gd name="T18" fmla="*/ 59 w 123"/>
                <a:gd name="T19" fmla="*/ 58 h 188"/>
                <a:gd name="T20" fmla="*/ 64 w 123"/>
                <a:gd name="T21" fmla="*/ 58 h 188"/>
                <a:gd name="T22" fmla="*/ 92 w 123"/>
                <a:gd name="T23" fmla="*/ 91 h 188"/>
                <a:gd name="T24" fmla="*/ 117 w 123"/>
                <a:gd name="T25" fmla="*/ 83 h 188"/>
                <a:gd name="T26" fmla="*/ 123 w 123"/>
                <a:gd name="T27" fmla="*/ 88 h 188"/>
                <a:gd name="T28" fmla="*/ 108 w 123"/>
                <a:gd name="T29" fmla="*/ 128 h 188"/>
                <a:gd name="T30" fmla="*/ 105 w 123"/>
                <a:gd name="T31" fmla="*/ 124 h 188"/>
                <a:gd name="T32" fmla="*/ 103 w 123"/>
                <a:gd name="T33" fmla="*/ 126 h 188"/>
                <a:gd name="T34" fmla="*/ 88 w 123"/>
                <a:gd name="T35" fmla="*/ 136 h 188"/>
                <a:gd name="T36" fmla="*/ 91 w 123"/>
                <a:gd name="T37" fmla="*/ 144 h 188"/>
                <a:gd name="T38" fmla="*/ 80 w 123"/>
                <a:gd name="T39" fmla="*/ 160 h 188"/>
                <a:gd name="T40" fmla="*/ 52 w 123"/>
                <a:gd name="T41" fmla="*/ 188 h 188"/>
                <a:gd name="T42" fmla="*/ 41 w 123"/>
                <a:gd name="T43" fmla="*/ 178 h 188"/>
                <a:gd name="T44" fmla="*/ 50 w 123"/>
                <a:gd name="T45" fmla="*/ 155 h 188"/>
                <a:gd name="T46" fmla="*/ 22 w 123"/>
                <a:gd name="T47" fmla="*/ 131 h 188"/>
                <a:gd name="T48" fmla="*/ 33 w 123"/>
                <a:gd name="T49" fmla="*/ 118 h 188"/>
                <a:gd name="T50" fmla="*/ 42 w 123"/>
                <a:gd name="T51" fmla="*/ 87 h 188"/>
                <a:gd name="T52" fmla="*/ 38 w 123"/>
                <a:gd name="T53" fmla="*/ 69 h 188"/>
                <a:gd name="T54" fmla="*/ 39 w 123"/>
                <a:gd name="T55" fmla="*/ 69 h 188"/>
                <a:gd name="T56" fmla="*/ 39 w 123"/>
                <a:gd name="T57" fmla="*/ 72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3" h="188">
                  <a:moveTo>
                    <a:pt x="39" y="72"/>
                  </a:moveTo>
                  <a:cubicBezTo>
                    <a:pt x="36" y="66"/>
                    <a:pt x="30" y="63"/>
                    <a:pt x="30" y="57"/>
                  </a:cubicBezTo>
                  <a:cubicBezTo>
                    <a:pt x="30" y="54"/>
                    <a:pt x="32" y="51"/>
                    <a:pt x="33" y="49"/>
                  </a:cubicBezTo>
                  <a:cubicBezTo>
                    <a:pt x="15" y="46"/>
                    <a:pt x="5" y="20"/>
                    <a:pt x="0" y="0"/>
                  </a:cubicBezTo>
                  <a:cubicBezTo>
                    <a:pt x="8" y="14"/>
                    <a:pt x="21" y="15"/>
                    <a:pt x="29" y="23"/>
                  </a:cubicBezTo>
                  <a:cubicBezTo>
                    <a:pt x="33" y="27"/>
                    <a:pt x="33" y="33"/>
                    <a:pt x="38" y="35"/>
                  </a:cubicBezTo>
                  <a:cubicBezTo>
                    <a:pt x="37" y="38"/>
                    <a:pt x="35" y="39"/>
                    <a:pt x="35" y="41"/>
                  </a:cubicBezTo>
                  <a:cubicBezTo>
                    <a:pt x="35" y="45"/>
                    <a:pt x="44" y="62"/>
                    <a:pt x="48" y="66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52" y="62"/>
                    <a:pt x="55" y="58"/>
                    <a:pt x="59" y="58"/>
                  </a:cubicBezTo>
                  <a:cubicBezTo>
                    <a:pt x="61" y="58"/>
                    <a:pt x="62" y="58"/>
                    <a:pt x="64" y="58"/>
                  </a:cubicBezTo>
                  <a:cubicBezTo>
                    <a:pt x="64" y="79"/>
                    <a:pt x="73" y="91"/>
                    <a:pt x="92" y="91"/>
                  </a:cubicBezTo>
                  <a:cubicBezTo>
                    <a:pt x="106" y="91"/>
                    <a:pt x="105" y="83"/>
                    <a:pt x="117" y="83"/>
                  </a:cubicBezTo>
                  <a:cubicBezTo>
                    <a:pt x="120" y="83"/>
                    <a:pt x="122" y="85"/>
                    <a:pt x="123" y="88"/>
                  </a:cubicBezTo>
                  <a:cubicBezTo>
                    <a:pt x="113" y="99"/>
                    <a:pt x="116" y="116"/>
                    <a:pt x="108" y="128"/>
                  </a:cubicBezTo>
                  <a:cubicBezTo>
                    <a:pt x="105" y="124"/>
                    <a:pt x="105" y="124"/>
                    <a:pt x="105" y="124"/>
                  </a:cubicBezTo>
                  <a:cubicBezTo>
                    <a:pt x="105" y="124"/>
                    <a:pt x="104" y="126"/>
                    <a:pt x="103" y="126"/>
                  </a:cubicBezTo>
                  <a:cubicBezTo>
                    <a:pt x="95" y="128"/>
                    <a:pt x="88" y="130"/>
                    <a:pt x="88" y="136"/>
                  </a:cubicBezTo>
                  <a:cubicBezTo>
                    <a:pt x="88" y="139"/>
                    <a:pt x="91" y="142"/>
                    <a:pt x="91" y="144"/>
                  </a:cubicBezTo>
                  <a:cubicBezTo>
                    <a:pt x="91" y="150"/>
                    <a:pt x="82" y="158"/>
                    <a:pt x="80" y="160"/>
                  </a:cubicBezTo>
                  <a:cubicBezTo>
                    <a:pt x="73" y="172"/>
                    <a:pt x="68" y="188"/>
                    <a:pt x="52" y="188"/>
                  </a:cubicBezTo>
                  <a:cubicBezTo>
                    <a:pt x="45" y="188"/>
                    <a:pt x="41" y="184"/>
                    <a:pt x="41" y="178"/>
                  </a:cubicBezTo>
                  <a:cubicBezTo>
                    <a:pt x="41" y="168"/>
                    <a:pt x="50" y="164"/>
                    <a:pt x="50" y="155"/>
                  </a:cubicBezTo>
                  <a:cubicBezTo>
                    <a:pt x="50" y="139"/>
                    <a:pt x="22" y="145"/>
                    <a:pt x="22" y="131"/>
                  </a:cubicBezTo>
                  <a:cubicBezTo>
                    <a:pt x="22" y="123"/>
                    <a:pt x="29" y="122"/>
                    <a:pt x="33" y="118"/>
                  </a:cubicBezTo>
                  <a:cubicBezTo>
                    <a:pt x="40" y="110"/>
                    <a:pt x="42" y="99"/>
                    <a:pt x="42" y="87"/>
                  </a:cubicBezTo>
                  <a:cubicBezTo>
                    <a:pt x="42" y="81"/>
                    <a:pt x="39" y="72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lnTo>
                    <a:pt x="39" y="7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00" name="Freeform 45">
              <a:extLst>
                <a:ext uri="{FF2B5EF4-FFF2-40B4-BE49-F238E27FC236}">
                  <a16:creationId xmlns:a16="http://schemas.microsoft.com/office/drawing/2014/main" id="{9A510B56-2D57-434D-9135-5D32E9440B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9977" y="4676633"/>
              <a:ext cx="32139" cy="26017"/>
            </a:xfrm>
            <a:custGeom>
              <a:avLst/>
              <a:gdLst>
                <a:gd name="T0" fmla="*/ 18 w 27"/>
                <a:gd name="T1" fmla="*/ 0 h 22"/>
                <a:gd name="T2" fmla="*/ 27 w 27"/>
                <a:gd name="T3" fmla="*/ 7 h 22"/>
                <a:gd name="T4" fmla="*/ 27 w 27"/>
                <a:gd name="T5" fmla="*/ 17 h 22"/>
                <a:gd name="T6" fmla="*/ 16 w 27"/>
                <a:gd name="T7" fmla="*/ 20 h 22"/>
                <a:gd name="T8" fmla="*/ 0 w 27"/>
                <a:gd name="T9" fmla="*/ 15 h 22"/>
                <a:gd name="T10" fmla="*/ 18 w 27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2">
                  <a:moveTo>
                    <a:pt x="18" y="0"/>
                  </a:moveTo>
                  <a:cubicBezTo>
                    <a:pt x="20" y="4"/>
                    <a:pt x="23" y="6"/>
                    <a:pt x="27" y="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2" y="22"/>
                    <a:pt x="22" y="20"/>
                    <a:pt x="16" y="20"/>
                  </a:cubicBezTo>
                  <a:cubicBezTo>
                    <a:pt x="10" y="20"/>
                    <a:pt x="0" y="18"/>
                    <a:pt x="0" y="15"/>
                  </a:cubicBezTo>
                  <a:cubicBezTo>
                    <a:pt x="0" y="5"/>
                    <a:pt x="11" y="3"/>
                    <a:pt x="18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01" name="Freeform 46">
              <a:extLst>
                <a:ext uri="{FF2B5EF4-FFF2-40B4-BE49-F238E27FC236}">
                  <a16:creationId xmlns:a16="http://schemas.microsoft.com/office/drawing/2014/main" id="{BDD3E81A-16FC-4F28-9712-BFADC4777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15177" y="4650616"/>
              <a:ext cx="27548" cy="19896"/>
            </a:xfrm>
            <a:custGeom>
              <a:avLst/>
              <a:gdLst>
                <a:gd name="T0" fmla="*/ 24 w 24"/>
                <a:gd name="T1" fmla="*/ 0 h 17"/>
                <a:gd name="T2" fmla="*/ 24 w 24"/>
                <a:gd name="T3" fmla="*/ 7 h 17"/>
                <a:gd name="T4" fmla="*/ 5 w 24"/>
                <a:gd name="T5" fmla="*/ 17 h 17"/>
                <a:gd name="T6" fmla="*/ 0 w 24"/>
                <a:gd name="T7" fmla="*/ 10 h 17"/>
                <a:gd name="T8" fmla="*/ 24 w 24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7">
                  <a:moveTo>
                    <a:pt x="24" y="0"/>
                  </a:moveTo>
                  <a:cubicBezTo>
                    <a:pt x="24" y="2"/>
                    <a:pt x="24" y="5"/>
                    <a:pt x="24" y="7"/>
                  </a:cubicBezTo>
                  <a:cubicBezTo>
                    <a:pt x="15" y="10"/>
                    <a:pt x="13" y="17"/>
                    <a:pt x="5" y="17"/>
                  </a:cubicBezTo>
                  <a:cubicBezTo>
                    <a:pt x="3" y="17"/>
                    <a:pt x="0" y="13"/>
                    <a:pt x="0" y="10"/>
                  </a:cubicBezTo>
                  <a:cubicBezTo>
                    <a:pt x="0" y="1"/>
                    <a:pt x="19" y="0"/>
                    <a:pt x="24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02" name="Freeform 47">
              <a:extLst>
                <a:ext uri="{FF2B5EF4-FFF2-40B4-BE49-F238E27FC236}">
                  <a16:creationId xmlns:a16="http://schemas.microsoft.com/office/drawing/2014/main" id="{51C866DE-715C-45E2-874A-BAF587AC9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7069" y="3968046"/>
              <a:ext cx="113253" cy="110191"/>
            </a:xfrm>
            <a:custGeom>
              <a:avLst/>
              <a:gdLst>
                <a:gd name="T0" fmla="*/ 81 w 98"/>
                <a:gd name="T1" fmla="*/ 67 h 96"/>
                <a:gd name="T2" fmla="*/ 77 w 98"/>
                <a:gd name="T3" fmla="*/ 62 h 96"/>
                <a:gd name="T4" fmla="*/ 71 w 98"/>
                <a:gd name="T5" fmla="*/ 71 h 96"/>
                <a:gd name="T6" fmla="*/ 79 w 98"/>
                <a:gd name="T7" fmla="*/ 86 h 96"/>
                <a:gd name="T8" fmla="*/ 71 w 98"/>
                <a:gd name="T9" fmla="*/ 96 h 96"/>
                <a:gd name="T10" fmla="*/ 68 w 98"/>
                <a:gd name="T11" fmla="*/ 90 h 96"/>
                <a:gd name="T12" fmla="*/ 61 w 98"/>
                <a:gd name="T13" fmla="*/ 91 h 96"/>
                <a:gd name="T14" fmla="*/ 43 w 98"/>
                <a:gd name="T15" fmla="*/ 66 h 96"/>
                <a:gd name="T16" fmla="*/ 47 w 98"/>
                <a:gd name="T17" fmla="*/ 58 h 96"/>
                <a:gd name="T18" fmla="*/ 44 w 98"/>
                <a:gd name="T19" fmla="*/ 51 h 96"/>
                <a:gd name="T20" fmla="*/ 35 w 98"/>
                <a:gd name="T21" fmla="*/ 51 h 96"/>
                <a:gd name="T22" fmla="*/ 35 w 98"/>
                <a:gd name="T23" fmla="*/ 57 h 96"/>
                <a:gd name="T24" fmla="*/ 28 w 98"/>
                <a:gd name="T25" fmla="*/ 53 h 96"/>
                <a:gd name="T26" fmla="*/ 26 w 98"/>
                <a:gd name="T27" fmla="*/ 57 h 96"/>
                <a:gd name="T28" fmla="*/ 19 w 98"/>
                <a:gd name="T29" fmla="*/ 50 h 96"/>
                <a:gd name="T30" fmla="*/ 5 w 98"/>
                <a:gd name="T31" fmla="*/ 80 h 96"/>
                <a:gd name="T32" fmla="*/ 5 w 98"/>
                <a:gd name="T33" fmla="*/ 64 h 96"/>
                <a:gd name="T34" fmla="*/ 3 w 98"/>
                <a:gd name="T35" fmla="*/ 57 h 96"/>
                <a:gd name="T36" fmla="*/ 7 w 98"/>
                <a:gd name="T37" fmla="*/ 39 h 96"/>
                <a:gd name="T38" fmla="*/ 31 w 98"/>
                <a:gd name="T39" fmla="*/ 24 h 96"/>
                <a:gd name="T40" fmla="*/ 43 w 98"/>
                <a:gd name="T41" fmla="*/ 36 h 96"/>
                <a:gd name="T42" fmla="*/ 47 w 98"/>
                <a:gd name="T43" fmla="*/ 36 h 96"/>
                <a:gd name="T44" fmla="*/ 54 w 98"/>
                <a:gd name="T45" fmla="*/ 27 h 96"/>
                <a:gd name="T46" fmla="*/ 68 w 98"/>
                <a:gd name="T47" fmla="*/ 16 h 96"/>
                <a:gd name="T48" fmla="*/ 71 w 98"/>
                <a:gd name="T49" fmla="*/ 0 h 96"/>
                <a:gd name="T50" fmla="*/ 82 w 98"/>
                <a:gd name="T51" fmla="*/ 6 h 96"/>
                <a:gd name="T52" fmla="*/ 98 w 98"/>
                <a:gd name="T53" fmla="*/ 59 h 96"/>
                <a:gd name="T54" fmla="*/ 89 w 98"/>
                <a:gd name="T55" fmla="*/ 82 h 96"/>
                <a:gd name="T56" fmla="*/ 81 w 98"/>
                <a:gd name="T57" fmla="*/ 65 h 96"/>
                <a:gd name="T58" fmla="*/ 81 w 98"/>
                <a:gd name="T59" fmla="*/ 6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8" h="96">
                  <a:moveTo>
                    <a:pt x="81" y="67"/>
                  </a:moveTo>
                  <a:cubicBezTo>
                    <a:pt x="81" y="65"/>
                    <a:pt x="79" y="64"/>
                    <a:pt x="77" y="62"/>
                  </a:cubicBezTo>
                  <a:cubicBezTo>
                    <a:pt x="74" y="66"/>
                    <a:pt x="71" y="67"/>
                    <a:pt x="71" y="71"/>
                  </a:cubicBezTo>
                  <a:cubicBezTo>
                    <a:pt x="71" y="76"/>
                    <a:pt x="79" y="78"/>
                    <a:pt x="79" y="86"/>
                  </a:cubicBezTo>
                  <a:cubicBezTo>
                    <a:pt x="79" y="92"/>
                    <a:pt x="76" y="96"/>
                    <a:pt x="71" y="96"/>
                  </a:cubicBezTo>
                  <a:cubicBezTo>
                    <a:pt x="69" y="96"/>
                    <a:pt x="68" y="92"/>
                    <a:pt x="68" y="90"/>
                  </a:cubicBezTo>
                  <a:cubicBezTo>
                    <a:pt x="66" y="91"/>
                    <a:pt x="63" y="91"/>
                    <a:pt x="61" y="91"/>
                  </a:cubicBezTo>
                  <a:cubicBezTo>
                    <a:pt x="51" y="90"/>
                    <a:pt x="43" y="79"/>
                    <a:pt x="43" y="66"/>
                  </a:cubicBezTo>
                  <a:cubicBezTo>
                    <a:pt x="43" y="61"/>
                    <a:pt x="45" y="59"/>
                    <a:pt x="47" y="58"/>
                  </a:cubicBezTo>
                  <a:cubicBezTo>
                    <a:pt x="46" y="56"/>
                    <a:pt x="45" y="53"/>
                    <a:pt x="4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3"/>
                    <a:pt x="34" y="55"/>
                    <a:pt x="35" y="57"/>
                  </a:cubicBezTo>
                  <a:cubicBezTo>
                    <a:pt x="30" y="57"/>
                    <a:pt x="29" y="55"/>
                    <a:pt x="28" y="53"/>
                  </a:cubicBezTo>
                  <a:cubicBezTo>
                    <a:pt x="28" y="53"/>
                    <a:pt x="26" y="56"/>
                    <a:pt x="26" y="57"/>
                  </a:cubicBezTo>
                  <a:cubicBezTo>
                    <a:pt x="23" y="56"/>
                    <a:pt x="19" y="50"/>
                    <a:pt x="19" y="50"/>
                  </a:cubicBezTo>
                  <a:cubicBezTo>
                    <a:pt x="12" y="57"/>
                    <a:pt x="13" y="80"/>
                    <a:pt x="5" y="80"/>
                  </a:cubicBezTo>
                  <a:cubicBezTo>
                    <a:pt x="0" y="80"/>
                    <a:pt x="5" y="67"/>
                    <a:pt x="5" y="64"/>
                  </a:cubicBezTo>
                  <a:cubicBezTo>
                    <a:pt x="5" y="62"/>
                    <a:pt x="3" y="59"/>
                    <a:pt x="3" y="57"/>
                  </a:cubicBezTo>
                  <a:cubicBezTo>
                    <a:pt x="3" y="50"/>
                    <a:pt x="6" y="46"/>
                    <a:pt x="7" y="39"/>
                  </a:cubicBezTo>
                  <a:cubicBezTo>
                    <a:pt x="22" y="39"/>
                    <a:pt x="18" y="24"/>
                    <a:pt x="31" y="24"/>
                  </a:cubicBezTo>
                  <a:cubicBezTo>
                    <a:pt x="40" y="25"/>
                    <a:pt x="38" y="36"/>
                    <a:pt x="43" y="36"/>
                  </a:cubicBezTo>
                  <a:cubicBezTo>
                    <a:pt x="45" y="36"/>
                    <a:pt x="46" y="36"/>
                    <a:pt x="47" y="36"/>
                  </a:cubicBezTo>
                  <a:cubicBezTo>
                    <a:pt x="47" y="31"/>
                    <a:pt x="49" y="27"/>
                    <a:pt x="54" y="27"/>
                  </a:cubicBezTo>
                  <a:cubicBezTo>
                    <a:pt x="54" y="17"/>
                    <a:pt x="66" y="20"/>
                    <a:pt x="68" y="16"/>
                  </a:cubicBezTo>
                  <a:cubicBezTo>
                    <a:pt x="71" y="11"/>
                    <a:pt x="70" y="2"/>
                    <a:pt x="71" y="0"/>
                  </a:cubicBezTo>
                  <a:cubicBezTo>
                    <a:pt x="76" y="0"/>
                    <a:pt x="79" y="3"/>
                    <a:pt x="82" y="6"/>
                  </a:cubicBezTo>
                  <a:cubicBezTo>
                    <a:pt x="87" y="12"/>
                    <a:pt x="98" y="53"/>
                    <a:pt x="98" y="59"/>
                  </a:cubicBezTo>
                  <a:cubicBezTo>
                    <a:pt x="98" y="66"/>
                    <a:pt x="90" y="70"/>
                    <a:pt x="89" y="82"/>
                  </a:cubicBezTo>
                  <a:cubicBezTo>
                    <a:pt x="87" y="81"/>
                    <a:pt x="81" y="66"/>
                    <a:pt x="81" y="65"/>
                  </a:cubicBezTo>
                  <a:lnTo>
                    <a:pt x="81" y="6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03" name="Freeform 48">
              <a:extLst>
                <a:ext uri="{FF2B5EF4-FFF2-40B4-BE49-F238E27FC236}">
                  <a16:creationId xmlns:a16="http://schemas.microsoft.com/office/drawing/2014/main" id="{001AB9D7-5879-482A-B582-8610E2CD2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2999" y="3938968"/>
              <a:ext cx="56626" cy="59687"/>
            </a:xfrm>
            <a:custGeom>
              <a:avLst/>
              <a:gdLst>
                <a:gd name="T0" fmla="*/ 5 w 49"/>
                <a:gd name="T1" fmla="*/ 52 h 52"/>
                <a:gd name="T2" fmla="*/ 0 w 49"/>
                <a:gd name="T3" fmla="*/ 52 h 52"/>
                <a:gd name="T4" fmla="*/ 39 w 49"/>
                <a:gd name="T5" fmla="*/ 8 h 52"/>
                <a:gd name="T6" fmla="*/ 43 w 49"/>
                <a:gd name="T7" fmla="*/ 0 h 52"/>
                <a:gd name="T8" fmla="*/ 49 w 49"/>
                <a:gd name="T9" fmla="*/ 11 h 52"/>
                <a:gd name="T10" fmla="*/ 42 w 49"/>
                <a:gd name="T11" fmla="*/ 15 h 52"/>
                <a:gd name="T12" fmla="*/ 30 w 49"/>
                <a:gd name="T13" fmla="*/ 22 h 52"/>
                <a:gd name="T14" fmla="*/ 5 w 49"/>
                <a:gd name="T1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2">
                  <a:moveTo>
                    <a:pt x="5" y="5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8" y="31"/>
                    <a:pt x="31" y="23"/>
                    <a:pt x="39" y="8"/>
                  </a:cubicBezTo>
                  <a:cubicBezTo>
                    <a:pt x="40" y="5"/>
                    <a:pt x="40" y="2"/>
                    <a:pt x="43" y="0"/>
                  </a:cubicBezTo>
                  <a:cubicBezTo>
                    <a:pt x="42" y="6"/>
                    <a:pt x="46" y="8"/>
                    <a:pt x="49" y="11"/>
                  </a:cubicBezTo>
                  <a:cubicBezTo>
                    <a:pt x="46" y="13"/>
                    <a:pt x="45" y="15"/>
                    <a:pt x="42" y="15"/>
                  </a:cubicBezTo>
                  <a:cubicBezTo>
                    <a:pt x="40" y="21"/>
                    <a:pt x="35" y="22"/>
                    <a:pt x="30" y="22"/>
                  </a:cubicBezTo>
                  <a:cubicBezTo>
                    <a:pt x="27" y="38"/>
                    <a:pt x="13" y="47"/>
                    <a:pt x="5" y="5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04" name="Freeform 49">
              <a:extLst>
                <a:ext uri="{FF2B5EF4-FFF2-40B4-BE49-F238E27FC236}">
                  <a16:creationId xmlns:a16="http://schemas.microsoft.com/office/drawing/2014/main" id="{74C0A0F9-C7DF-4E7A-B2A5-AEB204057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4321" y="3738482"/>
              <a:ext cx="107131" cy="159164"/>
            </a:xfrm>
            <a:custGeom>
              <a:avLst/>
              <a:gdLst>
                <a:gd name="T0" fmla="*/ 7 w 94"/>
                <a:gd name="T1" fmla="*/ 57 h 139"/>
                <a:gd name="T2" fmla="*/ 12 w 94"/>
                <a:gd name="T3" fmla="*/ 36 h 139"/>
                <a:gd name="T4" fmla="*/ 9 w 94"/>
                <a:gd name="T5" fmla="*/ 14 h 139"/>
                <a:gd name="T6" fmla="*/ 16 w 94"/>
                <a:gd name="T7" fmla="*/ 0 h 139"/>
                <a:gd name="T8" fmla="*/ 28 w 94"/>
                <a:gd name="T9" fmla="*/ 13 h 139"/>
                <a:gd name="T10" fmla="*/ 37 w 94"/>
                <a:gd name="T11" fmla="*/ 6 h 139"/>
                <a:gd name="T12" fmla="*/ 38 w 94"/>
                <a:gd name="T13" fmla="*/ 10 h 139"/>
                <a:gd name="T14" fmla="*/ 40 w 94"/>
                <a:gd name="T15" fmla="*/ 15 h 139"/>
                <a:gd name="T16" fmla="*/ 48 w 94"/>
                <a:gd name="T17" fmla="*/ 46 h 139"/>
                <a:gd name="T18" fmla="*/ 35 w 94"/>
                <a:gd name="T19" fmla="*/ 77 h 139"/>
                <a:gd name="T20" fmla="*/ 52 w 94"/>
                <a:gd name="T21" fmla="*/ 108 h 139"/>
                <a:gd name="T22" fmla="*/ 52 w 94"/>
                <a:gd name="T23" fmla="*/ 105 h 139"/>
                <a:gd name="T24" fmla="*/ 60 w 94"/>
                <a:gd name="T25" fmla="*/ 99 h 139"/>
                <a:gd name="T26" fmla="*/ 74 w 94"/>
                <a:gd name="T27" fmla="*/ 116 h 139"/>
                <a:gd name="T28" fmla="*/ 80 w 94"/>
                <a:gd name="T29" fmla="*/ 111 h 139"/>
                <a:gd name="T30" fmla="*/ 84 w 94"/>
                <a:gd name="T31" fmla="*/ 112 h 139"/>
                <a:gd name="T32" fmla="*/ 80 w 94"/>
                <a:gd name="T33" fmla="*/ 120 h 139"/>
                <a:gd name="T34" fmla="*/ 85 w 94"/>
                <a:gd name="T35" fmla="*/ 121 h 139"/>
                <a:gd name="T36" fmla="*/ 94 w 94"/>
                <a:gd name="T37" fmla="*/ 129 h 139"/>
                <a:gd name="T38" fmla="*/ 94 w 94"/>
                <a:gd name="T39" fmla="*/ 135 h 139"/>
                <a:gd name="T40" fmla="*/ 91 w 94"/>
                <a:gd name="T41" fmla="*/ 139 h 139"/>
                <a:gd name="T42" fmla="*/ 87 w 94"/>
                <a:gd name="T43" fmla="*/ 133 h 139"/>
                <a:gd name="T44" fmla="*/ 63 w 94"/>
                <a:gd name="T45" fmla="*/ 112 h 139"/>
                <a:gd name="T46" fmla="*/ 63 w 94"/>
                <a:gd name="T47" fmla="*/ 125 h 139"/>
                <a:gd name="T48" fmla="*/ 44 w 94"/>
                <a:gd name="T49" fmla="*/ 109 h 139"/>
                <a:gd name="T50" fmla="*/ 32 w 94"/>
                <a:gd name="T51" fmla="*/ 113 h 139"/>
                <a:gd name="T52" fmla="*/ 22 w 94"/>
                <a:gd name="T53" fmla="*/ 104 h 139"/>
                <a:gd name="T54" fmla="*/ 27 w 94"/>
                <a:gd name="T55" fmla="*/ 96 h 139"/>
                <a:gd name="T56" fmla="*/ 27 w 94"/>
                <a:gd name="T57" fmla="*/ 89 h 139"/>
                <a:gd name="T58" fmla="*/ 23 w 94"/>
                <a:gd name="T59" fmla="*/ 89 h 139"/>
                <a:gd name="T60" fmla="*/ 18 w 94"/>
                <a:gd name="T61" fmla="*/ 94 h 139"/>
                <a:gd name="T62" fmla="*/ 3 w 94"/>
                <a:gd name="T63" fmla="*/ 81 h 139"/>
                <a:gd name="T64" fmla="*/ 7 w 94"/>
                <a:gd name="T65" fmla="*/ 57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4" h="139">
                  <a:moveTo>
                    <a:pt x="7" y="57"/>
                  </a:moveTo>
                  <a:cubicBezTo>
                    <a:pt x="10" y="52"/>
                    <a:pt x="12" y="42"/>
                    <a:pt x="12" y="36"/>
                  </a:cubicBezTo>
                  <a:cubicBezTo>
                    <a:pt x="12" y="28"/>
                    <a:pt x="8" y="22"/>
                    <a:pt x="9" y="14"/>
                  </a:cubicBezTo>
                  <a:cubicBezTo>
                    <a:pt x="9" y="7"/>
                    <a:pt x="10" y="0"/>
                    <a:pt x="16" y="0"/>
                  </a:cubicBezTo>
                  <a:cubicBezTo>
                    <a:pt x="23" y="1"/>
                    <a:pt x="22" y="13"/>
                    <a:pt x="28" y="13"/>
                  </a:cubicBezTo>
                  <a:cubicBezTo>
                    <a:pt x="32" y="13"/>
                    <a:pt x="34" y="8"/>
                    <a:pt x="37" y="6"/>
                  </a:cubicBezTo>
                  <a:cubicBezTo>
                    <a:pt x="37" y="7"/>
                    <a:pt x="38" y="9"/>
                    <a:pt x="38" y="10"/>
                  </a:cubicBezTo>
                  <a:cubicBezTo>
                    <a:pt x="38" y="11"/>
                    <a:pt x="40" y="13"/>
                    <a:pt x="40" y="15"/>
                  </a:cubicBezTo>
                  <a:cubicBezTo>
                    <a:pt x="39" y="24"/>
                    <a:pt x="48" y="34"/>
                    <a:pt x="48" y="46"/>
                  </a:cubicBezTo>
                  <a:cubicBezTo>
                    <a:pt x="48" y="61"/>
                    <a:pt x="35" y="62"/>
                    <a:pt x="35" y="77"/>
                  </a:cubicBezTo>
                  <a:cubicBezTo>
                    <a:pt x="35" y="87"/>
                    <a:pt x="44" y="105"/>
                    <a:pt x="52" y="108"/>
                  </a:cubicBezTo>
                  <a:cubicBezTo>
                    <a:pt x="52" y="108"/>
                    <a:pt x="52" y="105"/>
                    <a:pt x="52" y="105"/>
                  </a:cubicBezTo>
                  <a:cubicBezTo>
                    <a:pt x="52" y="102"/>
                    <a:pt x="56" y="99"/>
                    <a:pt x="60" y="99"/>
                  </a:cubicBezTo>
                  <a:cubicBezTo>
                    <a:pt x="68" y="100"/>
                    <a:pt x="70" y="115"/>
                    <a:pt x="74" y="116"/>
                  </a:cubicBezTo>
                  <a:cubicBezTo>
                    <a:pt x="77" y="116"/>
                    <a:pt x="77" y="111"/>
                    <a:pt x="80" y="111"/>
                  </a:cubicBezTo>
                  <a:cubicBezTo>
                    <a:pt x="82" y="111"/>
                    <a:pt x="83" y="112"/>
                    <a:pt x="84" y="112"/>
                  </a:cubicBezTo>
                  <a:cubicBezTo>
                    <a:pt x="84" y="116"/>
                    <a:pt x="80" y="117"/>
                    <a:pt x="80" y="120"/>
                  </a:cubicBezTo>
                  <a:cubicBezTo>
                    <a:pt x="80" y="122"/>
                    <a:pt x="83" y="121"/>
                    <a:pt x="85" y="121"/>
                  </a:cubicBezTo>
                  <a:cubicBezTo>
                    <a:pt x="85" y="126"/>
                    <a:pt x="89" y="129"/>
                    <a:pt x="94" y="129"/>
                  </a:cubicBezTo>
                  <a:cubicBezTo>
                    <a:pt x="94" y="131"/>
                    <a:pt x="94" y="133"/>
                    <a:pt x="94" y="135"/>
                  </a:cubicBezTo>
                  <a:cubicBezTo>
                    <a:pt x="94" y="136"/>
                    <a:pt x="92" y="139"/>
                    <a:pt x="91" y="139"/>
                  </a:cubicBezTo>
                  <a:cubicBezTo>
                    <a:pt x="89" y="139"/>
                    <a:pt x="88" y="135"/>
                    <a:pt x="87" y="133"/>
                  </a:cubicBezTo>
                  <a:cubicBezTo>
                    <a:pt x="83" y="125"/>
                    <a:pt x="67" y="118"/>
                    <a:pt x="63" y="112"/>
                  </a:cubicBezTo>
                  <a:cubicBezTo>
                    <a:pt x="59" y="117"/>
                    <a:pt x="61" y="119"/>
                    <a:pt x="63" y="125"/>
                  </a:cubicBezTo>
                  <a:cubicBezTo>
                    <a:pt x="54" y="125"/>
                    <a:pt x="53" y="110"/>
                    <a:pt x="44" y="109"/>
                  </a:cubicBezTo>
                  <a:cubicBezTo>
                    <a:pt x="39" y="109"/>
                    <a:pt x="37" y="114"/>
                    <a:pt x="32" y="113"/>
                  </a:cubicBezTo>
                  <a:cubicBezTo>
                    <a:pt x="28" y="113"/>
                    <a:pt x="22" y="107"/>
                    <a:pt x="22" y="104"/>
                  </a:cubicBezTo>
                  <a:cubicBezTo>
                    <a:pt x="22" y="99"/>
                    <a:pt x="25" y="97"/>
                    <a:pt x="27" y="96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21" y="91"/>
                    <a:pt x="20" y="94"/>
                    <a:pt x="18" y="94"/>
                  </a:cubicBezTo>
                  <a:cubicBezTo>
                    <a:pt x="15" y="94"/>
                    <a:pt x="3" y="85"/>
                    <a:pt x="3" y="81"/>
                  </a:cubicBezTo>
                  <a:cubicBezTo>
                    <a:pt x="3" y="70"/>
                    <a:pt x="0" y="55"/>
                    <a:pt x="7" y="5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05" name="Freeform 50">
              <a:extLst>
                <a:ext uri="{FF2B5EF4-FFF2-40B4-BE49-F238E27FC236}">
                  <a16:creationId xmlns:a16="http://schemas.microsoft.com/office/drawing/2014/main" id="{3FFB0635-C413-498F-AED9-05E74C466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6043" y="3899177"/>
              <a:ext cx="35200" cy="62747"/>
            </a:xfrm>
            <a:custGeom>
              <a:avLst/>
              <a:gdLst>
                <a:gd name="T0" fmla="*/ 28 w 31"/>
                <a:gd name="T1" fmla="*/ 37 h 55"/>
                <a:gd name="T2" fmla="*/ 17 w 31"/>
                <a:gd name="T3" fmla="*/ 36 h 55"/>
                <a:gd name="T4" fmla="*/ 23 w 31"/>
                <a:gd name="T5" fmla="*/ 50 h 55"/>
                <a:gd name="T6" fmla="*/ 23 w 31"/>
                <a:gd name="T7" fmla="*/ 55 h 55"/>
                <a:gd name="T8" fmla="*/ 17 w 31"/>
                <a:gd name="T9" fmla="*/ 54 h 55"/>
                <a:gd name="T10" fmla="*/ 14 w 31"/>
                <a:gd name="T11" fmla="*/ 45 h 55"/>
                <a:gd name="T12" fmla="*/ 14 w 31"/>
                <a:gd name="T13" fmla="*/ 41 h 55"/>
                <a:gd name="T14" fmla="*/ 4 w 31"/>
                <a:gd name="T15" fmla="*/ 31 h 55"/>
                <a:gd name="T16" fmla="*/ 4 w 31"/>
                <a:gd name="T17" fmla="*/ 27 h 55"/>
                <a:gd name="T18" fmla="*/ 13 w 31"/>
                <a:gd name="T19" fmla="*/ 27 h 55"/>
                <a:gd name="T20" fmla="*/ 16 w 31"/>
                <a:gd name="T21" fmla="*/ 23 h 55"/>
                <a:gd name="T22" fmla="*/ 0 w 31"/>
                <a:gd name="T23" fmla="*/ 3 h 55"/>
                <a:gd name="T24" fmla="*/ 6 w 31"/>
                <a:gd name="T25" fmla="*/ 0 h 55"/>
                <a:gd name="T26" fmla="*/ 21 w 31"/>
                <a:gd name="T27" fmla="*/ 3 h 55"/>
                <a:gd name="T28" fmla="*/ 21 w 31"/>
                <a:gd name="T29" fmla="*/ 10 h 55"/>
                <a:gd name="T30" fmla="*/ 25 w 31"/>
                <a:gd name="T31" fmla="*/ 10 h 55"/>
                <a:gd name="T32" fmla="*/ 25 w 31"/>
                <a:gd name="T33" fmla="*/ 21 h 55"/>
                <a:gd name="T34" fmla="*/ 31 w 31"/>
                <a:gd name="T35" fmla="*/ 28 h 55"/>
                <a:gd name="T36" fmla="*/ 28 w 31"/>
                <a:gd name="T37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" h="55">
                  <a:moveTo>
                    <a:pt x="28" y="37"/>
                  </a:moveTo>
                  <a:cubicBezTo>
                    <a:pt x="17" y="36"/>
                    <a:pt x="17" y="36"/>
                    <a:pt x="17" y="36"/>
                  </a:cubicBezTo>
                  <a:cubicBezTo>
                    <a:pt x="18" y="42"/>
                    <a:pt x="21" y="49"/>
                    <a:pt x="23" y="50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1" y="55"/>
                    <a:pt x="19" y="54"/>
                    <a:pt x="17" y="54"/>
                  </a:cubicBezTo>
                  <a:cubicBezTo>
                    <a:pt x="12" y="54"/>
                    <a:pt x="11" y="49"/>
                    <a:pt x="14" y="45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9" y="40"/>
                    <a:pt x="4" y="33"/>
                    <a:pt x="4" y="31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7" y="27"/>
                    <a:pt x="12" y="27"/>
                    <a:pt x="13" y="27"/>
                  </a:cubicBezTo>
                  <a:cubicBezTo>
                    <a:pt x="14" y="27"/>
                    <a:pt x="16" y="25"/>
                    <a:pt x="16" y="23"/>
                  </a:cubicBezTo>
                  <a:cubicBezTo>
                    <a:pt x="16" y="14"/>
                    <a:pt x="1" y="9"/>
                    <a:pt x="0" y="3"/>
                  </a:cubicBezTo>
                  <a:cubicBezTo>
                    <a:pt x="2" y="2"/>
                    <a:pt x="4" y="0"/>
                    <a:pt x="6" y="0"/>
                  </a:cubicBezTo>
                  <a:cubicBezTo>
                    <a:pt x="12" y="0"/>
                    <a:pt x="16" y="3"/>
                    <a:pt x="21" y="3"/>
                  </a:cubicBezTo>
                  <a:cubicBezTo>
                    <a:pt x="21" y="5"/>
                    <a:pt x="22" y="8"/>
                    <a:pt x="21" y="10"/>
                  </a:cubicBezTo>
                  <a:cubicBezTo>
                    <a:pt x="23" y="10"/>
                    <a:pt x="24" y="10"/>
                    <a:pt x="25" y="10"/>
                  </a:cubicBezTo>
                  <a:cubicBezTo>
                    <a:pt x="26" y="14"/>
                    <a:pt x="25" y="21"/>
                    <a:pt x="25" y="21"/>
                  </a:cubicBezTo>
                  <a:cubicBezTo>
                    <a:pt x="25" y="21"/>
                    <a:pt x="30" y="28"/>
                    <a:pt x="31" y="28"/>
                  </a:cubicBezTo>
                  <a:cubicBezTo>
                    <a:pt x="30" y="32"/>
                    <a:pt x="28" y="34"/>
                    <a:pt x="28" y="3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06" name="Freeform 51">
              <a:extLst>
                <a:ext uri="{FF2B5EF4-FFF2-40B4-BE49-F238E27FC236}">
                  <a16:creationId xmlns:a16="http://schemas.microsoft.com/office/drawing/2014/main" id="{23A20068-436B-4D7C-A833-7AB7A483C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4008" y="3916012"/>
              <a:ext cx="29078" cy="39791"/>
            </a:xfrm>
            <a:custGeom>
              <a:avLst/>
              <a:gdLst>
                <a:gd name="T0" fmla="*/ 5 w 25"/>
                <a:gd name="T1" fmla="*/ 0 h 34"/>
                <a:gd name="T2" fmla="*/ 24 w 25"/>
                <a:gd name="T3" fmla="*/ 12 h 34"/>
                <a:gd name="T4" fmla="*/ 2 w 25"/>
                <a:gd name="T5" fmla="*/ 34 h 34"/>
                <a:gd name="T6" fmla="*/ 0 w 25"/>
                <a:gd name="T7" fmla="*/ 3 h 34"/>
                <a:gd name="T8" fmla="*/ 4 w 25"/>
                <a:gd name="T9" fmla="*/ 0 h 34"/>
                <a:gd name="T10" fmla="*/ 8 w 25"/>
                <a:gd name="T11" fmla="*/ 3 h 34"/>
                <a:gd name="T12" fmla="*/ 5 w 25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34">
                  <a:moveTo>
                    <a:pt x="5" y="0"/>
                  </a:moveTo>
                  <a:cubicBezTo>
                    <a:pt x="7" y="4"/>
                    <a:pt x="25" y="6"/>
                    <a:pt x="24" y="12"/>
                  </a:cubicBezTo>
                  <a:cubicBezTo>
                    <a:pt x="24" y="24"/>
                    <a:pt x="8" y="30"/>
                    <a:pt x="2" y="34"/>
                  </a:cubicBezTo>
                  <a:cubicBezTo>
                    <a:pt x="2" y="22"/>
                    <a:pt x="0" y="9"/>
                    <a:pt x="0" y="3"/>
                  </a:cubicBezTo>
                  <a:cubicBezTo>
                    <a:pt x="0" y="2"/>
                    <a:pt x="3" y="0"/>
                    <a:pt x="4" y="0"/>
                  </a:cubicBezTo>
                  <a:cubicBezTo>
                    <a:pt x="5" y="0"/>
                    <a:pt x="7" y="2"/>
                    <a:pt x="8" y="3"/>
                  </a:cubicBezTo>
                  <a:lnTo>
                    <a:pt x="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07" name="Freeform 52">
              <a:extLst>
                <a:ext uri="{FF2B5EF4-FFF2-40B4-BE49-F238E27FC236}">
                  <a16:creationId xmlns:a16="http://schemas.microsoft.com/office/drawing/2014/main" id="{A7C99F49-B4F5-4016-9FAE-F1B2CDC71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0843" y="3938968"/>
              <a:ext cx="26017" cy="50504"/>
            </a:xfrm>
            <a:custGeom>
              <a:avLst/>
              <a:gdLst>
                <a:gd name="T0" fmla="*/ 24 w 24"/>
                <a:gd name="T1" fmla="*/ 10 h 44"/>
                <a:gd name="T2" fmla="*/ 16 w 24"/>
                <a:gd name="T3" fmla="*/ 32 h 44"/>
                <a:gd name="T4" fmla="*/ 19 w 24"/>
                <a:gd name="T5" fmla="*/ 41 h 44"/>
                <a:gd name="T6" fmla="*/ 15 w 24"/>
                <a:gd name="T7" fmla="*/ 44 h 44"/>
                <a:gd name="T8" fmla="*/ 0 w 24"/>
                <a:gd name="T9" fmla="*/ 26 h 44"/>
                <a:gd name="T10" fmla="*/ 6 w 24"/>
                <a:gd name="T11" fmla="*/ 22 h 44"/>
                <a:gd name="T12" fmla="*/ 14 w 24"/>
                <a:gd name="T13" fmla="*/ 2 h 44"/>
                <a:gd name="T14" fmla="*/ 24 w 24"/>
                <a:gd name="T15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44">
                  <a:moveTo>
                    <a:pt x="24" y="10"/>
                  </a:moveTo>
                  <a:cubicBezTo>
                    <a:pt x="24" y="18"/>
                    <a:pt x="16" y="24"/>
                    <a:pt x="16" y="32"/>
                  </a:cubicBezTo>
                  <a:cubicBezTo>
                    <a:pt x="16" y="38"/>
                    <a:pt x="19" y="37"/>
                    <a:pt x="19" y="41"/>
                  </a:cubicBezTo>
                  <a:cubicBezTo>
                    <a:pt x="19" y="42"/>
                    <a:pt x="17" y="44"/>
                    <a:pt x="15" y="44"/>
                  </a:cubicBezTo>
                  <a:cubicBezTo>
                    <a:pt x="12" y="44"/>
                    <a:pt x="0" y="31"/>
                    <a:pt x="0" y="26"/>
                  </a:cubicBezTo>
                  <a:cubicBezTo>
                    <a:pt x="0" y="24"/>
                    <a:pt x="4" y="22"/>
                    <a:pt x="6" y="22"/>
                  </a:cubicBezTo>
                  <a:cubicBezTo>
                    <a:pt x="7" y="20"/>
                    <a:pt x="10" y="3"/>
                    <a:pt x="14" y="2"/>
                  </a:cubicBezTo>
                  <a:cubicBezTo>
                    <a:pt x="21" y="0"/>
                    <a:pt x="24" y="6"/>
                    <a:pt x="24" y="1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08" name="Freeform 53">
              <a:extLst>
                <a:ext uri="{FF2B5EF4-FFF2-40B4-BE49-F238E27FC236}">
                  <a16:creationId xmlns:a16="http://schemas.microsoft.com/office/drawing/2014/main" id="{4D4BC710-1F87-48E7-AA05-19F893456B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2269" y="3942029"/>
              <a:ext cx="15304" cy="30608"/>
            </a:xfrm>
            <a:custGeom>
              <a:avLst/>
              <a:gdLst>
                <a:gd name="T0" fmla="*/ 13 w 13"/>
                <a:gd name="T1" fmla="*/ 0 h 26"/>
                <a:gd name="T2" fmla="*/ 4 w 13"/>
                <a:gd name="T3" fmla="*/ 26 h 26"/>
                <a:gd name="T4" fmla="*/ 0 w 13"/>
                <a:gd name="T5" fmla="*/ 26 h 26"/>
                <a:gd name="T6" fmla="*/ 7 w 13"/>
                <a:gd name="T7" fmla="*/ 0 h 26"/>
                <a:gd name="T8" fmla="*/ 13 w 13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6">
                  <a:moveTo>
                    <a:pt x="13" y="0"/>
                  </a:moveTo>
                  <a:cubicBezTo>
                    <a:pt x="13" y="13"/>
                    <a:pt x="4" y="16"/>
                    <a:pt x="4" y="26"/>
                  </a:cubicBezTo>
                  <a:cubicBezTo>
                    <a:pt x="3" y="26"/>
                    <a:pt x="1" y="26"/>
                    <a:pt x="0" y="26"/>
                  </a:cubicBezTo>
                  <a:cubicBezTo>
                    <a:pt x="2" y="18"/>
                    <a:pt x="7" y="13"/>
                    <a:pt x="7" y="0"/>
                  </a:cubicBezTo>
                  <a:cubicBezTo>
                    <a:pt x="9" y="0"/>
                    <a:pt x="11" y="0"/>
                    <a:pt x="13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09" name="Freeform 54">
              <a:extLst>
                <a:ext uri="{FF2B5EF4-FFF2-40B4-BE49-F238E27FC236}">
                  <a16:creationId xmlns:a16="http://schemas.microsoft.com/office/drawing/2014/main" id="{B6B4FC99-18F2-4531-A736-464AD5B4B1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9921" y="3963455"/>
              <a:ext cx="18365" cy="15304"/>
            </a:xfrm>
            <a:custGeom>
              <a:avLst/>
              <a:gdLst>
                <a:gd name="T0" fmla="*/ 16 w 16"/>
                <a:gd name="T1" fmla="*/ 0 h 14"/>
                <a:gd name="T2" fmla="*/ 5 w 16"/>
                <a:gd name="T3" fmla="*/ 13 h 14"/>
                <a:gd name="T4" fmla="*/ 0 w 16"/>
                <a:gd name="T5" fmla="*/ 10 h 14"/>
                <a:gd name="T6" fmla="*/ 7 w 16"/>
                <a:gd name="T7" fmla="*/ 0 h 14"/>
                <a:gd name="T8" fmla="*/ 16 w 16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4">
                  <a:moveTo>
                    <a:pt x="16" y="0"/>
                  </a:moveTo>
                  <a:cubicBezTo>
                    <a:pt x="16" y="7"/>
                    <a:pt x="11" y="14"/>
                    <a:pt x="5" y="13"/>
                  </a:cubicBezTo>
                  <a:cubicBezTo>
                    <a:pt x="3" y="13"/>
                    <a:pt x="0" y="11"/>
                    <a:pt x="0" y="10"/>
                  </a:cubicBezTo>
                  <a:cubicBezTo>
                    <a:pt x="0" y="6"/>
                    <a:pt x="5" y="4"/>
                    <a:pt x="7" y="0"/>
                  </a:cubicBezTo>
                  <a:cubicBezTo>
                    <a:pt x="10" y="1"/>
                    <a:pt x="14" y="2"/>
                    <a:pt x="16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10" name="Freeform 55">
              <a:extLst>
                <a:ext uri="{FF2B5EF4-FFF2-40B4-BE49-F238E27FC236}">
                  <a16:creationId xmlns:a16="http://schemas.microsoft.com/office/drawing/2014/main" id="{287EACA6-68BB-4E9D-8D1C-AC103382E4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556" y="3899177"/>
              <a:ext cx="19896" cy="24487"/>
            </a:xfrm>
            <a:custGeom>
              <a:avLst/>
              <a:gdLst>
                <a:gd name="T0" fmla="*/ 0 w 17"/>
                <a:gd name="T1" fmla="*/ 10 h 21"/>
                <a:gd name="T2" fmla="*/ 0 w 17"/>
                <a:gd name="T3" fmla="*/ 0 h 21"/>
                <a:gd name="T4" fmla="*/ 6 w 17"/>
                <a:gd name="T5" fmla="*/ 0 h 21"/>
                <a:gd name="T6" fmla="*/ 17 w 17"/>
                <a:gd name="T7" fmla="*/ 17 h 21"/>
                <a:gd name="T8" fmla="*/ 10 w 17"/>
                <a:gd name="T9" fmla="*/ 10 h 21"/>
                <a:gd name="T10" fmla="*/ 0 w 17"/>
                <a:gd name="T11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21">
                  <a:moveTo>
                    <a:pt x="0" y="10"/>
                  </a:moveTo>
                  <a:cubicBezTo>
                    <a:pt x="0" y="5"/>
                    <a:pt x="0" y="3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6"/>
                    <a:pt x="17" y="8"/>
                    <a:pt x="17" y="17"/>
                  </a:cubicBezTo>
                  <a:cubicBezTo>
                    <a:pt x="17" y="21"/>
                    <a:pt x="10" y="14"/>
                    <a:pt x="10" y="10"/>
                  </a:cubicBezTo>
                  <a:cubicBezTo>
                    <a:pt x="6" y="10"/>
                    <a:pt x="4" y="10"/>
                    <a:pt x="0" y="1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11" name="Freeform 56">
              <a:extLst>
                <a:ext uri="{FF2B5EF4-FFF2-40B4-BE49-F238E27FC236}">
                  <a16:creationId xmlns:a16="http://schemas.microsoft.com/office/drawing/2014/main" id="{25641844-E58D-49FF-A16D-EE646CC34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5747" y="3874690"/>
              <a:ext cx="30609" cy="30608"/>
            </a:xfrm>
            <a:custGeom>
              <a:avLst/>
              <a:gdLst>
                <a:gd name="T0" fmla="*/ 19 w 26"/>
                <a:gd name="T1" fmla="*/ 27 h 27"/>
                <a:gd name="T2" fmla="*/ 0 w 26"/>
                <a:gd name="T3" fmla="*/ 0 h 27"/>
                <a:gd name="T4" fmla="*/ 6 w 26"/>
                <a:gd name="T5" fmla="*/ 0 h 27"/>
                <a:gd name="T6" fmla="*/ 24 w 26"/>
                <a:gd name="T7" fmla="*/ 13 h 27"/>
                <a:gd name="T8" fmla="*/ 19 w 26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7">
                  <a:moveTo>
                    <a:pt x="19" y="27"/>
                  </a:moveTo>
                  <a:cubicBezTo>
                    <a:pt x="15" y="27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5" y="6"/>
                    <a:pt x="22" y="5"/>
                    <a:pt x="24" y="13"/>
                  </a:cubicBezTo>
                  <a:cubicBezTo>
                    <a:pt x="26" y="18"/>
                    <a:pt x="22" y="27"/>
                    <a:pt x="19" y="2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12" name="Freeform 57">
              <a:extLst>
                <a:ext uri="{FF2B5EF4-FFF2-40B4-BE49-F238E27FC236}">
                  <a16:creationId xmlns:a16="http://schemas.microsoft.com/office/drawing/2014/main" id="{863DF04C-BED5-4781-9761-AD2A541C55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6356" y="3877751"/>
              <a:ext cx="7652" cy="3061"/>
            </a:xfrm>
            <a:custGeom>
              <a:avLst/>
              <a:gdLst>
                <a:gd name="T0" fmla="*/ 0 w 7"/>
                <a:gd name="T1" fmla="*/ 2 h 3"/>
                <a:gd name="T2" fmla="*/ 7 w 7"/>
                <a:gd name="T3" fmla="*/ 2 h 3"/>
                <a:gd name="T4" fmla="*/ 0 w 7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0" y="2"/>
                  </a:moveTo>
                  <a:cubicBezTo>
                    <a:pt x="2" y="3"/>
                    <a:pt x="6" y="2"/>
                    <a:pt x="7" y="2"/>
                  </a:cubicBezTo>
                  <a:cubicBezTo>
                    <a:pt x="6" y="0"/>
                    <a:pt x="2" y="1"/>
                    <a:pt x="0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13" name="Freeform 58">
              <a:extLst>
                <a:ext uri="{FF2B5EF4-FFF2-40B4-BE49-F238E27FC236}">
                  <a16:creationId xmlns:a16="http://schemas.microsoft.com/office/drawing/2014/main" id="{E62916CE-4984-4A13-976A-2EB7135687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1973" y="3550240"/>
              <a:ext cx="55096" cy="79582"/>
            </a:xfrm>
            <a:custGeom>
              <a:avLst/>
              <a:gdLst>
                <a:gd name="T0" fmla="*/ 13 w 47"/>
                <a:gd name="T1" fmla="*/ 70 h 70"/>
                <a:gd name="T2" fmla="*/ 2 w 47"/>
                <a:gd name="T3" fmla="*/ 48 h 70"/>
                <a:gd name="T4" fmla="*/ 29 w 47"/>
                <a:gd name="T5" fmla="*/ 0 h 70"/>
                <a:gd name="T6" fmla="*/ 13 w 47"/>
                <a:gd name="T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70">
                  <a:moveTo>
                    <a:pt x="13" y="70"/>
                  </a:moveTo>
                  <a:cubicBezTo>
                    <a:pt x="0" y="70"/>
                    <a:pt x="2" y="60"/>
                    <a:pt x="2" y="48"/>
                  </a:cubicBezTo>
                  <a:cubicBezTo>
                    <a:pt x="2" y="31"/>
                    <a:pt x="18" y="0"/>
                    <a:pt x="29" y="0"/>
                  </a:cubicBezTo>
                  <a:cubicBezTo>
                    <a:pt x="47" y="0"/>
                    <a:pt x="31" y="70"/>
                    <a:pt x="13" y="7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14" name="Freeform 59">
              <a:extLst>
                <a:ext uri="{FF2B5EF4-FFF2-40B4-BE49-F238E27FC236}">
                  <a16:creationId xmlns:a16="http://schemas.microsoft.com/office/drawing/2014/main" id="{8D216DF0-6962-45E5-A36A-9D8CAC1BF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7311" y="3691039"/>
              <a:ext cx="62748" cy="55095"/>
            </a:xfrm>
            <a:custGeom>
              <a:avLst/>
              <a:gdLst>
                <a:gd name="T0" fmla="*/ 3 w 54"/>
                <a:gd name="T1" fmla="*/ 20 h 48"/>
                <a:gd name="T2" fmla="*/ 45 w 54"/>
                <a:gd name="T3" fmla="*/ 0 h 48"/>
                <a:gd name="T4" fmla="*/ 54 w 54"/>
                <a:gd name="T5" fmla="*/ 12 h 48"/>
                <a:gd name="T6" fmla="*/ 20 w 54"/>
                <a:gd name="T7" fmla="*/ 48 h 48"/>
                <a:gd name="T8" fmla="*/ 3 w 54"/>
                <a:gd name="T9" fmla="*/ 32 h 48"/>
                <a:gd name="T10" fmla="*/ 3 w 54"/>
                <a:gd name="T11" fmla="*/ 2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48">
                  <a:moveTo>
                    <a:pt x="3" y="20"/>
                  </a:moveTo>
                  <a:cubicBezTo>
                    <a:pt x="9" y="20"/>
                    <a:pt x="35" y="0"/>
                    <a:pt x="45" y="0"/>
                  </a:cubicBezTo>
                  <a:cubicBezTo>
                    <a:pt x="49" y="0"/>
                    <a:pt x="54" y="7"/>
                    <a:pt x="54" y="12"/>
                  </a:cubicBezTo>
                  <a:cubicBezTo>
                    <a:pt x="54" y="23"/>
                    <a:pt x="31" y="48"/>
                    <a:pt x="20" y="48"/>
                  </a:cubicBezTo>
                  <a:cubicBezTo>
                    <a:pt x="9" y="48"/>
                    <a:pt x="3" y="42"/>
                    <a:pt x="3" y="32"/>
                  </a:cubicBezTo>
                  <a:cubicBezTo>
                    <a:pt x="3" y="27"/>
                    <a:pt x="0" y="20"/>
                    <a:pt x="3" y="2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15" name="Freeform 60">
              <a:extLst>
                <a:ext uri="{FF2B5EF4-FFF2-40B4-BE49-F238E27FC236}">
                  <a16:creationId xmlns:a16="http://schemas.microsoft.com/office/drawing/2014/main" id="{4D4226E5-F352-4097-98CF-23583193B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4076" y="3603805"/>
              <a:ext cx="287723" cy="583092"/>
            </a:xfrm>
            <a:custGeom>
              <a:avLst/>
              <a:gdLst>
                <a:gd name="T0" fmla="*/ 21 w 252"/>
                <a:gd name="T1" fmla="*/ 311 h 509"/>
                <a:gd name="T2" fmla="*/ 36 w 252"/>
                <a:gd name="T3" fmla="*/ 273 h 509"/>
                <a:gd name="T4" fmla="*/ 42 w 252"/>
                <a:gd name="T5" fmla="*/ 265 h 509"/>
                <a:gd name="T6" fmla="*/ 26 w 252"/>
                <a:gd name="T7" fmla="*/ 215 h 509"/>
                <a:gd name="T8" fmla="*/ 12 w 252"/>
                <a:gd name="T9" fmla="*/ 197 h 509"/>
                <a:gd name="T10" fmla="*/ 13 w 252"/>
                <a:gd name="T11" fmla="*/ 190 h 509"/>
                <a:gd name="T12" fmla="*/ 13 w 252"/>
                <a:gd name="T13" fmla="*/ 191 h 509"/>
                <a:gd name="T14" fmla="*/ 21 w 252"/>
                <a:gd name="T15" fmla="*/ 174 h 509"/>
                <a:gd name="T16" fmla="*/ 15 w 252"/>
                <a:gd name="T17" fmla="*/ 139 h 509"/>
                <a:gd name="T18" fmla="*/ 0 w 252"/>
                <a:gd name="T19" fmla="*/ 118 h 509"/>
                <a:gd name="T20" fmla="*/ 12 w 252"/>
                <a:gd name="T21" fmla="*/ 84 h 509"/>
                <a:gd name="T22" fmla="*/ 31 w 252"/>
                <a:gd name="T23" fmla="*/ 78 h 509"/>
                <a:gd name="T24" fmla="*/ 76 w 252"/>
                <a:gd name="T25" fmla="*/ 35 h 509"/>
                <a:gd name="T26" fmla="*/ 81 w 252"/>
                <a:gd name="T27" fmla="*/ 35 h 509"/>
                <a:gd name="T28" fmla="*/ 85 w 252"/>
                <a:gd name="T29" fmla="*/ 44 h 509"/>
                <a:gd name="T30" fmla="*/ 89 w 252"/>
                <a:gd name="T31" fmla="*/ 37 h 509"/>
                <a:gd name="T32" fmla="*/ 89 w 252"/>
                <a:gd name="T33" fmla="*/ 16 h 509"/>
                <a:gd name="T34" fmla="*/ 109 w 252"/>
                <a:gd name="T35" fmla="*/ 11 h 509"/>
                <a:gd name="T36" fmla="*/ 134 w 252"/>
                <a:gd name="T37" fmla="*/ 11 h 509"/>
                <a:gd name="T38" fmla="*/ 164 w 252"/>
                <a:gd name="T39" fmla="*/ 0 h 509"/>
                <a:gd name="T40" fmla="*/ 196 w 252"/>
                <a:gd name="T41" fmla="*/ 9 h 509"/>
                <a:gd name="T42" fmla="*/ 223 w 252"/>
                <a:gd name="T43" fmla="*/ 40 h 509"/>
                <a:gd name="T44" fmla="*/ 171 w 252"/>
                <a:gd name="T45" fmla="*/ 104 h 509"/>
                <a:gd name="T46" fmla="*/ 178 w 252"/>
                <a:gd name="T47" fmla="*/ 116 h 509"/>
                <a:gd name="T48" fmla="*/ 221 w 252"/>
                <a:gd name="T49" fmla="*/ 168 h 509"/>
                <a:gd name="T50" fmla="*/ 252 w 252"/>
                <a:gd name="T51" fmla="*/ 242 h 509"/>
                <a:gd name="T52" fmla="*/ 243 w 252"/>
                <a:gd name="T53" fmla="*/ 281 h 509"/>
                <a:gd name="T54" fmla="*/ 196 w 252"/>
                <a:gd name="T55" fmla="*/ 307 h 509"/>
                <a:gd name="T56" fmla="*/ 180 w 252"/>
                <a:gd name="T57" fmla="*/ 324 h 509"/>
                <a:gd name="T58" fmla="*/ 178 w 252"/>
                <a:gd name="T59" fmla="*/ 317 h 509"/>
                <a:gd name="T60" fmla="*/ 178 w 252"/>
                <a:gd name="T61" fmla="*/ 326 h 509"/>
                <a:gd name="T62" fmla="*/ 159 w 252"/>
                <a:gd name="T63" fmla="*/ 346 h 509"/>
                <a:gd name="T64" fmla="*/ 153 w 252"/>
                <a:gd name="T65" fmla="*/ 330 h 509"/>
                <a:gd name="T66" fmla="*/ 156 w 252"/>
                <a:gd name="T67" fmla="*/ 319 h 509"/>
                <a:gd name="T68" fmla="*/ 151 w 252"/>
                <a:gd name="T69" fmla="*/ 307 h 509"/>
                <a:gd name="T70" fmla="*/ 125 w 252"/>
                <a:gd name="T71" fmla="*/ 291 h 509"/>
                <a:gd name="T72" fmla="*/ 107 w 252"/>
                <a:gd name="T73" fmla="*/ 269 h 509"/>
                <a:gd name="T74" fmla="*/ 74 w 252"/>
                <a:gd name="T75" fmla="*/ 254 h 509"/>
                <a:gd name="T76" fmla="*/ 70 w 252"/>
                <a:gd name="T77" fmla="*/ 243 h 509"/>
                <a:gd name="T78" fmla="*/ 50 w 252"/>
                <a:gd name="T79" fmla="*/ 233 h 509"/>
                <a:gd name="T80" fmla="*/ 46 w 252"/>
                <a:gd name="T81" fmla="*/ 242 h 509"/>
                <a:gd name="T82" fmla="*/ 49 w 252"/>
                <a:gd name="T83" fmla="*/ 257 h 509"/>
                <a:gd name="T84" fmla="*/ 27 w 252"/>
                <a:gd name="T85" fmla="*/ 308 h 509"/>
                <a:gd name="T86" fmla="*/ 53 w 252"/>
                <a:gd name="T87" fmla="*/ 347 h 509"/>
                <a:gd name="T88" fmla="*/ 51 w 252"/>
                <a:gd name="T89" fmla="*/ 347 h 509"/>
                <a:gd name="T90" fmla="*/ 60 w 252"/>
                <a:gd name="T91" fmla="*/ 372 h 509"/>
                <a:gd name="T92" fmla="*/ 125 w 252"/>
                <a:gd name="T93" fmla="*/ 438 h 509"/>
                <a:gd name="T94" fmla="*/ 122 w 252"/>
                <a:gd name="T95" fmla="*/ 453 h 509"/>
                <a:gd name="T96" fmla="*/ 137 w 252"/>
                <a:gd name="T97" fmla="*/ 482 h 509"/>
                <a:gd name="T98" fmla="*/ 143 w 252"/>
                <a:gd name="T99" fmla="*/ 505 h 509"/>
                <a:gd name="T100" fmla="*/ 134 w 252"/>
                <a:gd name="T101" fmla="*/ 506 h 509"/>
                <a:gd name="T102" fmla="*/ 128 w 252"/>
                <a:gd name="T103" fmla="*/ 509 h 509"/>
                <a:gd name="T104" fmla="*/ 115 w 252"/>
                <a:gd name="T105" fmla="*/ 502 h 509"/>
                <a:gd name="T106" fmla="*/ 62 w 252"/>
                <a:gd name="T107" fmla="*/ 444 h 509"/>
                <a:gd name="T108" fmla="*/ 46 w 252"/>
                <a:gd name="T109" fmla="*/ 386 h 509"/>
                <a:gd name="T110" fmla="*/ 23 w 252"/>
                <a:gd name="T111" fmla="*/ 346 h 509"/>
                <a:gd name="T112" fmla="*/ 13 w 252"/>
                <a:gd name="T113" fmla="*/ 346 h 509"/>
                <a:gd name="T114" fmla="*/ 13 w 252"/>
                <a:gd name="T115" fmla="*/ 341 h 509"/>
                <a:gd name="T116" fmla="*/ 17 w 252"/>
                <a:gd name="T117" fmla="*/ 311 h 509"/>
                <a:gd name="T118" fmla="*/ 19 w 252"/>
                <a:gd name="T119" fmla="*/ 311 h 509"/>
                <a:gd name="T120" fmla="*/ 21 w 252"/>
                <a:gd name="T121" fmla="*/ 311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2" h="509">
                  <a:moveTo>
                    <a:pt x="21" y="311"/>
                  </a:moveTo>
                  <a:cubicBezTo>
                    <a:pt x="27" y="297"/>
                    <a:pt x="29" y="289"/>
                    <a:pt x="36" y="273"/>
                  </a:cubicBezTo>
                  <a:cubicBezTo>
                    <a:pt x="37" y="271"/>
                    <a:pt x="42" y="269"/>
                    <a:pt x="42" y="265"/>
                  </a:cubicBezTo>
                  <a:cubicBezTo>
                    <a:pt x="42" y="258"/>
                    <a:pt x="31" y="221"/>
                    <a:pt x="26" y="215"/>
                  </a:cubicBezTo>
                  <a:cubicBezTo>
                    <a:pt x="21" y="210"/>
                    <a:pt x="12" y="206"/>
                    <a:pt x="12" y="197"/>
                  </a:cubicBezTo>
                  <a:cubicBezTo>
                    <a:pt x="12" y="195"/>
                    <a:pt x="13" y="192"/>
                    <a:pt x="13" y="190"/>
                  </a:cubicBezTo>
                  <a:cubicBezTo>
                    <a:pt x="13" y="191"/>
                    <a:pt x="13" y="191"/>
                    <a:pt x="13" y="191"/>
                  </a:cubicBezTo>
                  <a:cubicBezTo>
                    <a:pt x="15" y="189"/>
                    <a:pt x="21" y="180"/>
                    <a:pt x="21" y="174"/>
                  </a:cubicBezTo>
                  <a:cubicBezTo>
                    <a:pt x="21" y="165"/>
                    <a:pt x="20" y="148"/>
                    <a:pt x="15" y="139"/>
                  </a:cubicBezTo>
                  <a:cubicBezTo>
                    <a:pt x="10" y="132"/>
                    <a:pt x="0" y="132"/>
                    <a:pt x="0" y="118"/>
                  </a:cubicBezTo>
                  <a:cubicBezTo>
                    <a:pt x="0" y="103"/>
                    <a:pt x="5" y="92"/>
                    <a:pt x="12" y="84"/>
                  </a:cubicBezTo>
                  <a:cubicBezTo>
                    <a:pt x="16" y="80"/>
                    <a:pt x="25" y="82"/>
                    <a:pt x="31" y="78"/>
                  </a:cubicBezTo>
                  <a:cubicBezTo>
                    <a:pt x="50" y="65"/>
                    <a:pt x="61" y="59"/>
                    <a:pt x="76" y="35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1" y="41"/>
                    <a:pt x="84" y="44"/>
                    <a:pt x="85" y="44"/>
                  </a:cubicBezTo>
                  <a:cubicBezTo>
                    <a:pt x="87" y="44"/>
                    <a:pt x="89" y="39"/>
                    <a:pt x="89" y="37"/>
                  </a:cubicBezTo>
                  <a:cubicBezTo>
                    <a:pt x="89" y="29"/>
                    <a:pt x="89" y="24"/>
                    <a:pt x="89" y="16"/>
                  </a:cubicBezTo>
                  <a:cubicBezTo>
                    <a:pt x="89" y="16"/>
                    <a:pt x="106" y="10"/>
                    <a:pt x="109" y="11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44" y="17"/>
                    <a:pt x="153" y="0"/>
                    <a:pt x="164" y="0"/>
                  </a:cubicBezTo>
                  <a:cubicBezTo>
                    <a:pt x="176" y="0"/>
                    <a:pt x="184" y="9"/>
                    <a:pt x="196" y="9"/>
                  </a:cubicBezTo>
                  <a:cubicBezTo>
                    <a:pt x="196" y="29"/>
                    <a:pt x="212" y="36"/>
                    <a:pt x="223" y="40"/>
                  </a:cubicBezTo>
                  <a:cubicBezTo>
                    <a:pt x="208" y="64"/>
                    <a:pt x="171" y="70"/>
                    <a:pt x="171" y="104"/>
                  </a:cubicBezTo>
                  <a:cubicBezTo>
                    <a:pt x="171" y="111"/>
                    <a:pt x="175" y="113"/>
                    <a:pt x="178" y="116"/>
                  </a:cubicBezTo>
                  <a:cubicBezTo>
                    <a:pt x="195" y="134"/>
                    <a:pt x="203" y="155"/>
                    <a:pt x="221" y="168"/>
                  </a:cubicBezTo>
                  <a:cubicBezTo>
                    <a:pt x="240" y="180"/>
                    <a:pt x="252" y="215"/>
                    <a:pt x="252" y="242"/>
                  </a:cubicBezTo>
                  <a:cubicBezTo>
                    <a:pt x="252" y="260"/>
                    <a:pt x="243" y="267"/>
                    <a:pt x="243" y="281"/>
                  </a:cubicBezTo>
                  <a:cubicBezTo>
                    <a:pt x="218" y="288"/>
                    <a:pt x="216" y="296"/>
                    <a:pt x="196" y="307"/>
                  </a:cubicBezTo>
                  <a:cubicBezTo>
                    <a:pt x="187" y="312"/>
                    <a:pt x="189" y="324"/>
                    <a:pt x="180" y="324"/>
                  </a:cubicBezTo>
                  <a:cubicBezTo>
                    <a:pt x="178" y="324"/>
                    <a:pt x="178" y="320"/>
                    <a:pt x="178" y="317"/>
                  </a:cubicBezTo>
                  <a:cubicBezTo>
                    <a:pt x="178" y="322"/>
                    <a:pt x="178" y="325"/>
                    <a:pt x="178" y="326"/>
                  </a:cubicBezTo>
                  <a:cubicBezTo>
                    <a:pt x="178" y="334"/>
                    <a:pt x="162" y="346"/>
                    <a:pt x="159" y="346"/>
                  </a:cubicBezTo>
                  <a:cubicBezTo>
                    <a:pt x="156" y="346"/>
                    <a:pt x="153" y="335"/>
                    <a:pt x="153" y="330"/>
                  </a:cubicBezTo>
                  <a:cubicBezTo>
                    <a:pt x="153" y="324"/>
                    <a:pt x="153" y="320"/>
                    <a:pt x="156" y="319"/>
                  </a:cubicBezTo>
                  <a:cubicBezTo>
                    <a:pt x="153" y="317"/>
                    <a:pt x="152" y="311"/>
                    <a:pt x="151" y="307"/>
                  </a:cubicBezTo>
                  <a:cubicBezTo>
                    <a:pt x="140" y="307"/>
                    <a:pt x="125" y="303"/>
                    <a:pt x="125" y="291"/>
                  </a:cubicBezTo>
                  <a:cubicBezTo>
                    <a:pt x="108" y="291"/>
                    <a:pt x="116" y="279"/>
                    <a:pt x="107" y="269"/>
                  </a:cubicBezTo>
                  <a:cubicBezTo>
                    <a:pt x="97" y="258"/>
                    <a:pt x="86" y="258"/>
                    <a:pt x="74" y="254"/>
                  </a:cubicBezTo>
                  <a:cubicBezTo>
                    <a:pt x="72" y="254"/>
                    <a:pt x="70" y="243"/>
                    <a:pt x="70" y="243"/>
                  </a:cubicBezTo>
                  <a:cubicBezTo>
                    <a:pt x="68" y="234"/>
                    <a:pt x="59" y="233"/>
                    <a:pt x="50" y="233"/>
                  </a:cubicBezTo>
                  <a:cubicBezTo>
                    <a:pt x="44" y="233"/>
                    <a:pt x="46" y="238"/>
                    <a:pt x="46" y="242"/>
                  </a:cubicBezTo>
                  <a:cubicBezTo>
                    <a:pt x="46" y="249"/>
                    <a:pt x="49" y="250"/>
                    <a:pt x="49" y="257"/>
                  </a:cubicBezTo>
                  <a:cubicBezTo>
                    <a:pt x="49" y="281"/>
                    <a:pt x="27" y="287"/>
                    <a:pt x="27" y="308"/>
                  </a:cubicBezTo>
                  <a:cubicBezTo>
                    <a:pt x="27" y="333"/>
                    <a:pt x="53" y="324"/>
                    <a:pt x="53" y="347"/>
                  </a:cubicBezTo>
                  <a:cubicBezTo>
                    <a:pt x="51" y="347"/>
                    <a:pt x="51" y="347"/>
                    <a:pt x="51" y="347"/>
                  </a:cubicBezTo>
                  <a:cubicBezTo>
                    <a:pt x="54" y="352"/>
                    <a:pt x="55" y="366"/>
                    <a:pt x="60" y="372"/>
                  </a:cubicBezTo>
                  <a:cubicBezTo>
                    <a:pt x="81" y="393"/>
                    <a:pt x="125" y="398"/>
                    <a:pt x="125" y="438"/>
                  </a:cubicBezTo>
                  <a:cubicBezTo>
                    <a:pt x="125" y="446"/>
                    <a:pt x="122" y="446"/>
                    <a:pt x="122" y="453"/>
                  </a:cubicBezTo>
                  <a:cubicBezTo>
                    <a:pt x="122" y="467"/>
                    <a:pt x="134" y="472"/>
                    <a:pt x="137" y="482"/>
                  </a:cubicBezTo>
                  <a:cubicBezTo>
                    <a:pt x="140" y="492"/>
                    <a:pt x="140" y="496"/>
                    <a:pt x="143" y="505"/>
                  </a:cubicBezTo>
                  <a:cubicBezTo>
                    <a:pt x="137" y="506"/>
                    <a:pt x="137" y="506"/>
                    <a:pt x="134" y="506"/>
                  </a:cubicBezTo>
                  <a:cubicBezTo>
                    <a:pt x="131" y="506"/>
                    <a:pt x="131" y="509"/>
                    <a:pt x="128" y="509"/>
                  </a:cubicBezTo>
                  <a:cubicBezTo>
                    <a:pt x="121" y="509"/>
                    <a:pt x="120" y="503"/>
                    <a:pt x="115" y="502"/>
                  </a:cubicBezTo>
                  <a:cubicBezTo>
                    <a:pt x="92" y="494"/>
                    <a:pt x="71" y="470"/>
                    <a:pt x="62" y="444"/>
                  </a:cubicBezTo>
                  <a:cubicBezTo>
                    <a:pt x="56" y="421"/>
                    <a:pt x="54" y="404"/>
                    <a:pt x="46" y="386"/>
                  </a:cubicBezTo>
                  <a:cubicBezTo>
                    <a:pt x="40" y="374"/>
                    <a:pt x="35" y="346"/>
                    <a:pt x="23" y="346"/>
                  </a:cubicBezTo>
                  <a:cubicBezTo>
                    <a:pt x="15" y="346"/>
                    <a:pt x="20" y="351"/>
                    <a:pt x="13" y="346"/>
                  </a:cubicBezTo>
                  <a:cubicBezTo>
                    <a:pt x="12" y="346"/>
                    <a:pt x="13" y="343"/>
                    <a:pt x="13" y="341"/>
                  </a:cubicBezTo>
                  <a:cubicBezTo>
                    <a:pt x="13" y="330"/>
                    <a:pt x="15" y="322"/>
                    <a:pt x="17" y="311"/>
                  </a:cubicBezTo>
                  <a:cubicBezTo>
                    <a:pt x="19" y="311"/>
                    <a:pt x="19" y="311"/>
                    <a:pt x="19" y="311"/>
                  </a:cubicBezTo>
                  <a:lnTo>
                    <a:pt x="21" y="31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16" name="Freeform 61">
              <a:extLst>
                <a:ext uri="{FF2B5EF4-FFF2-40B4-BE49-F238E27FC236}">
                  <a16:creationId xmlns:a16="http://schemas.microsoft.com/office/drawing/2014/main" id="{E72F4C91-5A42-41F5-BA83-D92F9D575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9259" y="4258827"/>
              <a:ext cx="41322" cy="41321"/>
            </a:xfrm>
            <a:custGeom>
              <a:avLst/>
              <a:gdLst>
                <a:gd name="T0" fmla="*/ 21 w 36"/>
                <a:gd name="T1" fmla="*/ 30 h 35"/>
                <a:gd name="T2" fmla="*/ 16 w 36"/>
                <a:gd name="T3" fmla="*/ 19 h 35"/>
                <a:gd name="T4" fmla="*/ 0 w 36"/>
                <a:gd name="T5" fmla="*/ 11 h 35"/>
                <a:gd name="T6" fmla="*/ 16 w 36"/>
                <a:gd name="T7" fmla="*/ 0 h 35"/>
                <a:gd name="T8" fmla="*/ 35 w 36"/>
                <a:gd name="T9" fmla="*/ 27 h 35"/>
                <a:gd name="T10" fmla="*/ 36 w 36"/>
                <a:gd name="T11" fmla="*/ 35 h 35"/>
                <a:gd name="T12" fmla="*/ 31 w 36"/>
                <a:gd name="T13" fmla="*/ 35 h 35"/>
                <a:gd name="T14" fmla="*/ 21 w 36"/>
                <a:gd name="T15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5">
                  <a:moveTo>
                    <a:pt x="21" y="30"/>
                  </a:moveTo>
                  <a:cubicBezTo>
                    <a:pt x="19" y="30"/>
                    <a:pt x="16" y="22"/>
                    <a:pt x="16" y="19"/>
                  </a:cubicBezTo>
                  <a:cubicBezTo>
                    <a:pt x="13" y="13"/>
                    <a:pt x="0" y="17"/>
                    <a:pt x="0" y="11"/>
                  </a:cubicBezTo>
                  <a:cubicBezTo>
                    <a:pt x="0" y="6"/>
                    <a:pt x="11" y="1"/>
                    <a:pt x="16" y="0"/>
                  </a:cubicBezTo>
                  <a:cubicBezTo>
                    <a:pt x="20" y="12"/>
                    <a:pt x="25" y="27"/>
                    <a:pt x="35" y="27"/>
                  </a:cubicBezTo>
                  <a:cubicBezTo>
                    <a:pt x="35" y="30"/>
                    <a:pt x="35" y="33"/>
                    <a:pt x="36" y="35"/>
                  </a:cubicBezTo>
                  <a:cubicBezTo>
                    <a:pt x="34" y="35"/>
                    <a:pt x="32" y="35"/>
                    <a:pt x="31" y="35"/>
                  </a:cubicBezTo>
                  <a:cubicBezTo>
                    <a:pt x="26" y="35"/>
                    <a:pt x="24" y="30"/>
                    <a:pt x="21" y="3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17" name="Freeform 62">
              <a:extLst>
                <a:ext uri="{FF2B5EF4-FFF2-40B4-BE49-F238E27FC236}">
                  <a16:creationId xmlns:a16="http://schemas.microsoft.com/office/drawing/2014/main" id="{E4FD9FE2-0F8D-4F27-9DEB-33630E94C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0477" y="4289435"/>
              <a:ext cx="16835" cy="15304"/>
            </a:xfrm>
            <a:custGeom>
              <a:avLst/>
              <a:gdLst>
                <a:gd name="T0" fmla="*/ 1 w 15"/>
                <a:gd name="T1" fmla="*/ 0 h 14"/>
                <a:gd name="T2" fmla="*/ 8 w 15"/>
                <a:gd name="T3" fmla="*/ 0 h 14"/>
                <a:gd name="T4" fmla="*/ 15 w 15"/>
                <a:gd name="T5" fmla="*/ 4 h 14"/>
                <a:gd name="T6" fmla="*/ 7 w 15"/>
                <a:gd name="T7" fmla="*/ 14 h 14"/>
                <a:gd name="T8" fmla="*/ 1 w 15"/>
                <a:gd name="T9" fmla="*/ 4 h 14"/>
                <a:gd name="T10" fmla="*/ 1 w 15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4">
                  <a:moveTo>
                    <a:pt x="1" y="0"/>
                  </a:moveTo>
                  <a:cubicBezTo>
                    <a:pt x="3" y="0"/>
                    <a:pt x="6" y="0"/>
                    <a:pt x="8" y="0"/>
                  </a:cubicBezTo>
                  <a:cubicBezTo>
                    <a:pt x="11" y="0"/>
                    <a:pt x="13" y="4"/>
                    <a:pt x="15" y="4"/>
                  </a:cubicBezTo>
                  <a:cubicBezTo>
                    <a:pt x="15" y="9"/>
                    <a:pt x="12" y="14"/>
                    <a:pt x="7" y="14"/>
                  </a:cubicBezTo>
                  <a:cubicBezTo>
                    <a:pt x="2" y="14"/>
                    <a:pt x="1" y="8"/>
                    <a:pt x="1" y="4"/>
                  </a:cubicBezTo>
                  <a:cubicBezTo>
                    <a:pt x="1" y="4"/>
                    <a:pt x="0" y="0"/>
                    <a:pt x="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18" name="Freeform 63">
              <a:extLst>
                <a:ext uri="{FF2B5EF4-FFF2-40B4-BE49-F238E27FC236}">
                  <a16:creationId xmlns:a16="http://schemas.microsoft.com/office/drawing/2014/main" id="{743C86C7-4DCD-43CD-95D0-8C3D4FBF4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1624" y="4249644"/>
              <a:ext cx="16835" cy="26017"/>
            </a:xfrm>
            <a:custGeom>
              <a:avLst/>
              <a:gdLst>
                <a:gd name="T0" fmla="*/ 3 w 14"/>
                <a:gd name="T1" fmla="*/ 0 h 23"/>
                <a:gd name="T2" fmla="*/ 13 w 14"/>
                <a:gd name="T3" fmla="*/ 23 h 23"/>
                <a:gd name="T4" fmla="*/ 0 w 14"/>
                <a:gd name="T5" fmla="*/ 4 h 23"/>
                <a:gd name="T6" fmla="*/ 0 w 14"/>
                <a:gd name="T7" fmla="*/ 0 h 23"/>
                <a:gd name="T8" fmla="*/ 6 w 14"/>
                <a:gd name="T9" fmla="*/ 0 h 23"/>
                <a:gd name="T10" fmla="*/ 6 w 14"/>
                <a:gd name="T11" fmla="*/ 4 h 23"/>
                <a:gd name="T12" fmla="*/ 3 w 14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3">
                  <a:moveTo>
                    <a:pt x="3" y="0"/>
                  </a:moveTo>
                  <a:cubicBezTo>
                    <a:pt x="9" y="8"/>
                    <a:pt x="14" y="13"/>
                    <a:pt x="13" y="23"/>
                  </a:cubicBezTo>
                  <a:cubicBezTo>
                    <a:pt x="9" y="22"/>
                    <a:pt x="0" y="9"/>
                    <a:pt x="0" y="4"/>
                  </a:cubicBezTo>
                  <a:cubicBezTo>
                    <a:pt x="0" y="3"/>
                    <a:pt x="0" y="1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4"/>
                    <a:pt x="6" y="4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19" name="Freeform 64">
              <a:extLst>
                <a:ext uri="{FF2B5EF4-FFF2-40B4-BE49-F238E27FC236}">
                  <a16:creationId xmlns:a16="http://schemas.microsoft.com/office/drawing/2014/main" id="{6A4BDD31-5BD9-49DE-9217-BFBAF01CE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9485" y="4194549"/>
              <a:ext cx="24487" cy="21426"/>
            </a:xfrm>
            <a:custGeom>
              <a:avLst/>
              <a:gdLst>
                <a:gd name="T0" fmla="*/ 4 w 21"/>
                <a:gd name="T1" fmla="*/ 0 h 19"/>
                <a:gd name="T2" fmla="*/ 15 w 21"/>
                <a:gd name="T3" fmla="*/ 19 h 19"/>
                <a:gd name="T4" fmla="*/ 1 w 21"/>
                <a:gd name="T5" fmla="*/ 2 h 19"/>
                <a:gd name="T6" fmla="*/ 0 w 21"/>
                <a:gd name="T7" fmla="*/ 2 h 19"/>
                <a:gd name="T8" fmla="*/ 4 w 2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9">
                  <a:moveTo>
                    <a:pt x="4" y="0"/>
                  </a:moveTo>
                  <a:cubicBezTo>
                    <a:pt x="9" y="3"/>
                    <a:pt x="21" y="19"/>
                    <a:pt x="15" y="19"/>
                  </a:cubicBezTo>
                  <a:cubicBezTo>
                    <a:pt x="12" y="19"/>
                    <a:pt x="2" y="6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20" name="Freeform 65">
              <a:extLst>
                <a:ext uri="{FF2B5EF4-FFF2-40B4-BE49-F238E27FC236}">
                  <a16:creationId xmlns:a16="http://schemas.microsoft.com/office/drawing/2014/main" id="{962CE3DB-CD44-45D8-9119-22A59D064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2252" y="3306903"/>
              <a:ext cx="56626" cy="76521"/>
            </a:xfrm>
            <a:custGeom>
              <a:avLst/>
              <a:gdLst>
                <a:gd name="T0" fmla="*/ 19 w 50"/>
                <a:gd name="T1" fmla="*/ 40 h 68"/>
                <a:gd name="T2" fmla="*/ 22 w 50"/>
                <a:gd name="T3" fmla="*/ 29 h 68"/>
                <a:gd name="T4" fmla="*/ 16 w 50"/>
                <a:gd name="T5" fmla="*/ 18 h 68"/>
                <a:gd name="T6" fmla="*/ 16 w 50"/>
                <a:gd name="T7" fmla="*/ 25 h 68"/>
                <a:gd name="T8" fmla="*/ 7 w 50"/>
                <a:gd name="T9" fmla="*/ 29 h 68"/>
                <a:gd name="T10" fmla="*/ 0 w 50"/>
                <a:gd name="T11" fmla="*/ 20 h 68"/>
                <a:gd name="T12" fmla="*/ 23 w 50"/>
                <a:gd name="T13" fmla="*/ 0 h 68"/>
                <a:gd name="T14" fmla="*/ 43 w 50"/>
                <a:gd name="T15" fmla="*/ 6 h 68"/>
                <a:gd name="T16" fmla="*/ 44 w 50"/>
                <a:gd name="T17" fmla="*/ 14 h 68"/>
                <a:gd name="T18" fmla="*/ 50 w 50"/>
                <a:gd name="T19" fmla="*/ 21 h 68"/>
                <a:gd name="T20" fmla="*/ 50 w 50"/>
                <a:gd name="T21" fmla="*/ 29 h 68"/>
                <a:gd name="T22" fmla="*/ 44 w 50"/>
                <a:gd name="T23" fmla="*/ 29 h 68"/>
                <a:gd name="T24" fmla="*/ 25 w 50"/>
                <a:gd name="T25" fmla="*/ 68 h 68"/>
                <a:gd name="T26" fmla="*/ 22 w 50"/>
                <a:gd name="T27" fmla="*/ 60 h 68"/>
                <a:gd name="T28" fmla="*/ 22 w 50"/>
                <a:gd name="T29" fmla="*/ 65 h 68"/>
                <a:gd name="T30" fmla="*/ 12 w 50"/>
                <a:gd name="T31" fmla="*/ 53 h 68"/>
                <a:gd name="T32" fmla="*/ 19 w 50"/>
                <a:gd name="T33" fmla="*/ 4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68">
                  <a:moveTo>
                    <a:pt x="19" y="40"/>
                  </a:moveTo>
                  <a:cubicBezTo>
                    <a:pt x="22" y="29"/>
                    <a:pt x="22" y="29"/>
                    <a:pt x="22" y="29"/>
                  </a:cubicBezTo>
                  <a:cubicBezTo>
                    <a:pt x="18" y="27"/>
                    <a:pt x="17" y="22"/>
                    <a:pt x="16" y="18"/>
                  </a:cubicBezTo>
                  <a:cubicBezTo>
                    <a:pt x="16" y="21"/>
                    <a:pt x="15" y="23"/>
                    <a:pt x="16" y="25"/>
                  </a:cubicBezTo>
                  <a:cubicBezTo>
                    <a:pt x="13" y="25"/>
                    <a:pt x="10" y="29"/>
                    <a:pt x="7" y="29"/>
                  </a:cubicBezTo>
                  <a:cubicBezTo>
                    <a:pt x="4" y="29"/>
                    <a:pt x="0" y="24"/>
                    <a:pt x="0" y="20"/>
                  </a:cubicBezTo>
                  <a:cubicBezTo>
                    <a:pt x="0" y="15"/>
                    <a:pt x="21" y="0"/>
                    <a:pt x="23" y="0"/>
                  </a:cubicBezTo>
                  <a:cubicBezTo>
                    <a:pt x="29" y="0"/>
                    <a:pt x="34" y="6"/>
                    <a:pt x="43" y="6"/>
                  </a:cubicBezTo>
                  <a:cubicBezTo>
                    <a:pt x="43" y="9"/>
                    <a:pt x="41" y="14"/>
                    <a:pt x="44" y="14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3"/>
                    <a:pt x="49" y="26"/>
                    <a:pt x="50" y="29"/>
                  </a:cubicBezTo>
                  <a:cubicBezTo>
                    <a:pt x="48" y="29"/>
                    <a:pt x="46" y="30"/>
                    <a:pt x="44" y="29"/>
                  </a:cubicBezTo>
                  <a:cubicBezTo>
                    <a:pt x="41" y="43"/>
                    <a:pt x="35" y="68"/>
                    <a:pt x="25" y="68"/>
                  </a:cubicBezTo>
                  <a:cubicBezTo>
                    <a:pt x="22" y="68"/>
                    <a:pt x="22" y="63"/>
                    <a:pt x="22" y="60"/>
                  </a:cubicBezTo>
                  <a:cubicBezTo>
                    <a:pt x="22" y="65"/>
                    <a:pt x="22" y="65"/>
                    <a:pt x="22" y="65"/>
                  </a:cubicBezTo>
                  <a:cubicBezTo>
                    <a:pt x="16" y="65"/>
                    <a:pt x="12" y="56"/>
                    <a:pt x="12" y="53"/>
                  </a:cubicBezTo>
                  <a:cubicBezTo>
                    <a:pt x="12" y="51"/>
                    <a:pt x="19" y="40"/>
                    <a:pt x="19" y="4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21" name="Freeform 66">
              <a:extLst>
                <a:ext uri="{FF2B5EF4-FFF2-40B4-BE49-F238E27FC236}">
                  <a16:creationId xmlns:a16="http://schemas.microsoft.com/office/drawing/2014/main" id="{BC87A367-566C-4D99-98B2-E4B2BA02E1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9591" y="3288538"/>
              <a:ext cx="64278" cy="47443"/>
            </a:xfrm>
            <a:custGeom>
              <a:avLst/>
              <a:gdLst>
                <a:gd name="T0" fmla="*/ 40 w 57"/>
                <a:gd name="T1" fmla="*/ 28 h 42"/>
                <a:gd name="T2" fmla="*/ 29 w 57"/>
                <a:gd name="T3" fmla="*/ 22 h 42"/>
                <a:gd name="T4" fmla="*/ 10 w 57"/>
                <a:gd name="T5" fmla="*/ 42 h 42"/>
                <a:gd name="T6" fmla="*/ 6 w 57"/>
                <a:gd name="T7" fmla="*/ 30 h 42"/>
                <a:gd name="T8" fmla="*/ 0 w 57"/>
                <a:gd name="T9" fmla="*/ 22 h 42"/>
                <a:gd name="T10" fmla="*/ 14 w 57"/>
                <a:gd name="T11" fmla="*/ 10 h 42"/>
                <a:gd name="T12" fmla="*/ 40 w 57"/>
                <a:gd name="T13" fmla="*/ 0 h 42"/>
                <a:gd name="T14" fmla="*/ 40 w 57"/>
                <a:gd name="T15" fmla="*/ 2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42">
                  <a:moveTo>
                    <a:pt x="40" y="28"/>
                  </a:moveTo>
                  <a:cubicBezTo>
                    <a:pt x="34" y="28"/>
                    <a:pt x="31" y="23"/>
                    <a:pt x="29" y="22"/>
                  </a:cubicBezTo>
                  <a:cubicBezTo>
                    <a:pt x="22" y="30"/>
                    <a:pt x="20" y="42"/>
                    <a:pt x="10" y="42"/>
                  </a:cubicBezTo>
                  <a:cubicBezTo>
                    <a:pt x="7" y="42"/>
                    <a:pt x="5" y="34"/>
                    <a:pt x="6" y="30"/>
                  </a:cubicBezTo>
                  <a:cubicBezTo>
                    <a:pt x="1" y="27"/>
                    <a:pt x="0" y="26"/>
                    <a:pt x="0" y="22"/>
                  </a:cubicBezTo>
                  <a:cubicBezTo>
                    <a:pt x="0" y="22"/>
                    <a:pt x="14" y="10"/>
                    <a:pt x="14" y="10"/>
                  </a:cubicBezTo>
                  <a:cubicBezTo>
                    <a:pt x="27" y="14"/>
                    <a:pt x="29" y="0"/>
                    <a:pt x="40" y="0"/>
                  </a:cubicBezTo>
                  <a:cubicBezTo>
                    <a:pt x="57" y="0"/>
                    <a:pt x="48" y="28"/>
                    <a:pt x="40" y="2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22" name="Freeform 67">
              <a:extLst>
                <a:ext uri="{FF2B5EF4-FFF2-40B4-BE49-F238E27FC236}">
                  <a16:creationId xmlns:a16="http://schemas.microsoft.com/office/drawing/2014/main" id="{34F3115D-014F-47F6-88EF-4DBD90D0C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4391" y="3080400"/>
              <a:ext cx="275479" cy="235685"/>
            </a:xfrm>
            <a:custGeom>
              <a:avLst/>
              <a:gdLst>
                <a:gd name="T0" fmla="*/ 94 w 241"/>
                <a:gd name="T1" fmla="*/ 199 h 207"/>
                <a:gd name="T2" fmla="*/ 94 w 241"/>
                <a:gd name="T3" fmla="*/ 192 h 207"/>
                <a:gd name="T4" fmla="*/ 97 w 241"/>
                <a:gd name="T5" fmla="*/ 179 h 207"/>
                <a:gd name="T6" fmla="*/ 74 w 241"/>
                <a:gd name="T7" fmla="*/ 172 h 207"/>
                <a:gd name="T8" fmla="*/ 66 w 241"/>
                <a:gd name="T9" fmla="*/ 178 h 207"/>
                <a:gd name="T10" fmla="*/ 50 w 241"/>
                <a:gd name="T11" fmla="*/ 181 h 207"/>
                <a:gd name="T12" fmla="*/ 10 w 241"/>
                <a:gd name="T13" fmla="*/ 192 h 207"/>
                <a:gd name="T14" fmla="*/ 0 w 241"/>
                <a:gd name="T15" fmla="*/ 189 h 207"/>
                <a:gd name="T16" fmla="*/ 10 w 241"/>
                <a:gd name="T17" fmla="*/ 183 h 207"/>
                <a:gd name="T18" fmla="*/ 52 w 241"/>
                <a:gd name="T19" fmla="*/ 152 h 207"/>
                <a:gd name="T20" fmla="*/ 99 w 241"/>
                <a:gd name="T21" fmla="*/ 152 h 207"/>
                <a:gd name="T22" fmla="*/ 123 w 241"/>
                <a:gd name="T23" fmla="*/ 127 h 207"/>
                <a:gd name="T24" fmla="*/ 136 w 241"/>
                <a:gd name="T25" fmla="*/ 107 h 207"/>
                <a:gd name="T26" fmla="*/ 132 w 241"/>
                <a:gd name="T27" fmla="*/ 116 h 207"/>
                <a:gd name="T28" fmla="*/ 136 w 241"/>
                <a:gd name="T29" fmla="*/ 120 h 207"/>
                <a:gd name="T30" fmla="*/ 158 w 241"/>
                <a:gd name="T31" fmla="*/ 109 h 207"/>
                <a:gd name="T32" fmla="*/ 200 w 241"/>
                <a:gd name="T33" fmla="*/ 45 h 207"/>
                <a:gd name="T34" fmla="*/ 197 w 241"/>
                <a:gd name="T35" fmla="*/ 35 h 207"/>
                <a:gd name="T36" fmla="*/ 214 w 241"/>
                <a:gd name="T37" fmla="*/ 6 h 207"/>
                <a:gd name="T38" fmla="*/ 224 w 241"/>
                <a:gd name="T39" fmla="*/ 8 h 207"/>
                <a:gd name="T40" fmla="*/ 222 w 241"/>
                <a:gd name="T41" fmla="*/ 7 h 207"/>
                <a:gd name="T42" fmla="*/ 220 w 241"/>
                <a:gd name="T43" fmla="*/ 0 h 207"/>
                <a:gd name="T44" fmla="*/ 229 w 241"/>
                <a:gd name="T45" fmla="*/ 4 h 207"/>
                <a:gd name="T46" fmla="*/ 231 w 241"/>
                <a:gd name="T47" fmla="*/ 20 h 207"/>
                <a:gd name="T48" fmla="*/ 241 w 241"/>
                <a:gd name="T49" fmla="*/ 48 h 207"/>
                <a:gd name="T50" fmla="*/ 231 w 241"/>
                <a:gd name="T51" fmla="*/ 72 h 207"/>
                <a:gd name="T52" fmla="*/ 231 w 241"/>
                <a:gd name="T53" fmla="*/ 77 h 207"/>
                <a:gd name="T54" fmla="*/ 224 w 241"/>
                <a:gd name="T55" fmla="*/ 79 h 207"/>
                <a:gd name="T56" fmla="*/ 219 w 241"/>
                <a:gd name="T57" fmla="*/ 115 h 207"/>
                <a:gd name="T58" fmla="*/ 210 w 241"/>
                <a:gd name="T59" fmla="*/ 137 h 207"/>
                <a:gd name="T60" fmla="*/ 214 w 241"/>
                <a:gd name="T61" fmla="*/ 152 h 207"/>
                <a:gd name="T62" fmla="*/ 196 w 241"/>
                <a:gd name="T63" fmla="*/ 168 h 207"/>
                <a:gd name="T64" fmla="*/ 197 w 241"/>
                <a:gd name="T65" fmla="*/ 155 h 207"/>
                <a:gd name="T66" fmla="*/ 176 w 241"/>
                <a:gd name="T67" fmla="*/ 174 h 207"/>
                <a:gd name="T68" fmla="*/ 172 w 241"/>
                <a:gd name="T69" fmla="*/ 170 h 207"/>
                <a:gd name="T70" fmla="*/ 165 w 241"/>
                <a:gd name="T71" fmla="*/ 170 h 207"/>
                <a:gd name="T72" fmla="*/ 150 w 241"/>
                <a:gd name="T73" fmla="*/ 180 h 207"/>
                <a:gd name="T74" fmla="*/ 128 w 241"/>
                <a:gd name="T75" fmla="*/ 166 h 207"/>
                <a:gd name="T76" fmla="*/ 123 w 241"/>
                <a:gd name="T77" fmla="*/ 173 h 207"/>
                <a:gd name="T78" fmla="*/ 131 w 241"/>
                <a:gd name="T79" fmla="*/ 185 h 207"/>
                <a:gd name="T80" fmla="*/ 123 w 241"/>
                <a:gd name="T81" fmla="*/ 186 h 207"/>
                <a:gd name="T82" fmla="*/ 105 w 241"/>
                <a:gd name="T83" fmla="*/ 207 h 207"/>
                <a:gd name="T84" fmla="*/ 94 w 241"/>
                <a:gd name="T85" fmla="*/ 19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1" h="207">
                  <a:moveTo>
                    <a:pt x="94" y="199"/>
                  </a:moveTo>
                  <a:cubicBezTo>
                    <a:pt x="92" y="199"/>
                    <a:pt x="94" y="195"/>
                    <a:pt x="94" y="192"/>
                  </a:cubicBezTo>
                  <a:cubicBezTo>
                    <a:pt x="94" y="188"/>
                    <a:pt x="97" y="182"/>
                    <a:pt x="97" y="179"/>
                  </a:cubicBezTo>
                  <a:cubicBezTo>
                    <a:pt x="88" y="177"/>
                    <a:pt x="83" y="172"/>
                    <a:pt x="74" y="172"/>
                  </a:cubicBezTo>
                  <a:cubicBezTo>
                    <a:pt x="69" y="172"/>
                    <a:pt x="69" y="177"/>
                    <a:pt x="66" y="178"/>
                  </a:cubicBezTo>
                  <a:cubicBezTo>
                    <a:pt x="60" y="181"/>
                    <a:pt x="56" y="177"/>
                    <a:pt x="50" y="181"/>
                  </a:cubicBezTo>
                  <a:cubicBezTo>
                    <a:pt x="40" y="185"/>
                    <a:pt x="26" y="192"/>
                    <a:pt x="10" y="192"/>
                  </a:cubicBezTo>
                  <a:cubicBezTo>
                    <a:pt x="5" y="192"/>
                    <a:pt x="0" y="192"/>
                    <a:pt x="0" y="189"/>
                  </a:cubicBezTo>
                  <a:cubicBezTo>
                    <a:pt x="0" y="186"/>
                    <a:pt x="7" y="184"/>
                    <a:pt x="10" y="183"/>
                  </a:cubicBezTo>
                  <a:cubicBezTo>
                    <a:pt x="26" y="172"/>
                    <a:pt x="32" y="152"/>
                    <a:pt x="52" y="152"/>
                  </a:cubicBezTo>
                  <a:cubicBezTo>
                    <a:pt x="75" y="152"/>
                    <a:pt x="82" y="152"/>
                    <a:pt x="99" y="152"/>
                  </a:cubicBezTo>
                  <a:cubicBezTo>
                    <a:pt x="112" y="152"/>
                    <a:pt x="116" y="127"/>
                    <a:pt x="123" y="127"/>
                  </a:cubicBezTo>
                  <a:cubicBezTo>
                    <a:pt x="124" y="127"/>
                    <a:pt x="134" y="108"/>
                    <a:pt x="136" y="107"/>
                  </a:cubicBezTo>
                  <a:cubicBezTo>
                    <a:pt x="134" y="110"/>
                    <a:pt x="132" y="113"/>
                    <a:pt x="132" y="116"/>
                  </a:cubicBezTo>
                  <a:cubicBezTo>
                    <a:pt x="132" y="118"/>
                    <a:pt x="135" y="120"/>
                    <a:pt x="136" y="120"/>
                  </a:cubicBezTo>
                  <a:cubicBezTo>
                    <a:pt x="147" y="120"/>
                    <a:pt x="149" y="112"/>
                    <a:pt x="158" y="109"/>
                  </a:cubicBezTo>
                  <a:cubicBezTo>
                    <a:pt x="174" y="103"/>
                    <a:pt x="200" y="70"/>
                    <a:pt x="200" y="45"/>
                  </a:cubicBezTo>
                  <a:cubicBezTo>
                    <a:pt x="200" y="39"/>
                    <a:pt x="197" y="39"/>
                    <a:pt x="197" y="35"/>
                  </a:cubicBezTo>
                  <a:cubicBezTo>
                    <a:pt x="197" y="26"/>
                    <a:pt x="204" y="6"/>
                    <a:pt x="214" y="6"/>
                  </a:cubicBezTo>
                  <a:cubicBezTo>
                    <a:pt x="216" y="6"/>
                    <a:pt x="215" y="16"/>
                    <a:pt x="224" y="8"/>
                  </a:cubicBezTo>
                  <a:cubicBezTo>
                    <a:pt x="223" y="8"/>
                    <a:pt x="222" y="7"/>
                    <a:pt x="222" y="7"/>
                  </a:cubicBezTo>
                  <a:cubicBezTo>
                    <a:pt x="219" y="7"/>
                    <a:pt x="218" y="0"/>
                    <a:pt x="220" y="0"/>
                  </a:cubicBezTo>
                  <a:cubicBezTo>
                    <a:pt x="225" y="0"/>
                    <a:pt x="228" y="2"/>
                    <a:pt x="229" y="4"/>
                  </a:cubicBezTo>
                  <a:cubicBezTo>
                    <a:pt x="232" y="10"/>
                    <a:pt x="231" y="14"/>
                    <a:pt x="231" y="20"/>
                  </a:cubicBezTo>
                  <a:cubicBezTo>
                    <a:pt x="231" y="31"/>
                    <a:pt x="241" y="37"/>
                    <a:pt x="241" y="48"/>
                  </a:cubicBezTo>
                  <a:cubicBezTo>
                    <a:pt x="241" y="61"/>
                    <a:pt x="231" y="62"/>
                    <a:pt x="231" y="72"/>
                  </a:cubicBezTo>
                  <a:cubicBezTo>
                    <a:pt x="231" y="74"/>
                    <a:pt x="231" y="76"/>
                    <a:pt x="231" y="77"/>
                  </a:cubicBezTo>
                  <a:cubicBezTo>
                    <a:pt x="228" y="80"/>
                    <a:pt x="226" y="78"/>
                    <a:pt x="224" y="79"/>
                  </a:cubicBezTo>
                  <a:cubicBezTo>
                    <a:pt x="216" y="81"/>
                    <a:pt x="219" y="106"/>
                    <a:pt x="219" y="115"/>
                  </a:cubicBezTo>
                  <a:cubicBezTo>
                    <a:pt x="219" y="122"/>
                    <a:pt x="210" y="126"/>
                    <a:pt x="210" y="137"/>
                  </a:cubicBezTo>
                  <a:cubicBezTo>
                    <a:pt x="210" y="144"/>
                    <a:pt x="213" y="147"/>
                    <a:pt x="214" y="152"/>
                  </a:cubicBezTo>
                  <a:cubicBezTo>
                    <a:pt x="205" y="157"/>
                    <a:pt x="205" y="165"/>
                    <a:pt x="196" y="168"/>
                  </a:cubicBezTo>
                  <a:cubicBezTo>
                    <a:pt x="193" y="161"/>
                    <a:pt x="196" y="161"/>
                    <a:pt x="197" y="155"/>
                  </a:cubicBezTo>
                  <a:cubicBezTo>
                    <a:pt x="186" y="162"/>
                    <a:pt x="179" y="163"/>
                    <a:pt x="176" y="174"/>
                  </a:cubicBezTo>
                  <a:cubicBezTo>
                    <a:pt x="175" y="174"/>
                    <a:pt x="172" y="172"/>
                    <a:pt x="172" y="170"/>
                  </a:cubicBezTo>
                  <a:cubicBezTo>
                    <a:pt x="165" y="170"/>
                    <a:pt x="165" y="170"/>
                    <a:pt x="165" y="170"/>
                  </a:cubicBezTo>
                  <a:cubicBezTo>
                    <a:pt x="160" y="175"/>
                    <a:pt x="156" y="180"/>
                    <a:pt x="150" y="180"/>
                  </a:cubicBezTo>
                  <a:cubicBezTo>
                    <a:pt x="134" y="180"/>
                    <a:pt x="135" y="166"/>
                    <a:pt x="128" y="166"/>
                  </a:cubicBezTo>
                  <a:cubicBezTo>
                    <a:pt x="126" y="166"/>
                    <a:pt x="123" y="170"/>
                    <a:pt x="123" y="173"/>
                  </a:cubicBezTo>
                  <a:cubicBezTo>
                    <a:pt x="123" y="176"/>
                    <a:pt x="130" y="185"/>
                    <a:pt x="131" y="185"/>
                  </a:cubicBezTo>
                  <a:cubicBezTo>
                    <a:pt x="129" y="186"/>
                    <a:pt x="126" y="186"/>
                    <a:pt x="123" y="186"/>
                  </a:cubicBezTo>
                  <a:cubicBezTo>
                    <a:pt x="118" y="186"/>
                    <a:pt x="109" y="199"/>
                    <a:pt x="105" y="207"/>
                  </a:cubicBezTo>
                  <a:cubicBezTo>
                    <a:pt x="99" y="205"/>
                    <a:pt x="100" y="199"/>
                    <a:pt x="94" y="19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23" name="Freeform 68">
              <a:extLst>
                <a:ext uri="{FF2B5EF4-FFF2-40B4-BE49-F238E27FC236}">
                  <a16:creationId xmlns:a16="http://schemas.microsoft.com/office/drawing/2014/main" id="{B5078DB1-494B-457D-88DF-07FF0709F53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6305" y="2948783"/>
              <a:ext cx="142331" cy="127025"/>
            </a:xfrm>
            <a:custGeom>
              <a:avLst/>
              <a:gdLst>
                <a:gd name="T0" fmla="*/ 18 w 124"/>
                <a:gd name="T1" fmla="*/ 60 h 110"/>
                <a:gd name="T2" fmla="*/ 25 w 124"/>
                <a:gd name="T3" fmla="*/ 60 h 110"/>
                <a:gd name="T4" fmla="*/ 43 w 124"/>
                <a:gd name="T5" fmla="*/ 19 h 110"/>
                <a:gd name="T6" fmla="*/ 40 w 124"/>
                <a:gd name="T7" fmla="*/ 11 h 110"/>
                <a:gd name="T8" fmla="*/ 44 w 124"/>
                <a:gd name="T9" fmla="*/ 0 h 110"/>
                <a:gd name="T10" fmla="*/ 103 w 124"/>
                <a:gd name="T11" fmla="*/ 40 h 110"/>
                <a:gd name="T12" fmla="*/ 119 w 124"/>
                <a:gd name="T13" fmla="*/ 39 h 110"/>
                <a:gd name="T14" fmla="*/ 114 w 124"/>
                <a:gd name="T15" fmla="*/ 48 h 110"/>
                <a:gd name="T16" fmla="*/ 124 w 124"/>
                <a:gd name="T17" fmla="*/ 58 h 110"/>
                <a:gd name="T18" fmla="*/ 100 w 124"/>
                <a:gd name="T19" fmla="*/ 66 h 110"/>
                <a:gd name="T20" fmla="*/ 73 w 124"/>
                <a:gd name="T21" fmla="*/ 93 h 110"/>
                <a:gd name="T22" fmla="*/ 40 w 124"/>
                <a:gd name="T23" fmla="*/ 75 h 110"/>
                <a:gd name="T24" fmla="*/ 35 w 124"/>
                <a:gd name="T25" fmla="*/ 82 h 110"/>
                <a:gd name="T26" fmla="*/ 12 w 124"/>
                <a:gd name="T27" fmla="*/ 87 h 110"/>
                <a:gd name="T28" fmla="*/ 27 w 124"/>
                <a:gd name="T29" fmla="*/ 98 h 110"/>
                <a:gd name="T30" fmla="*/ 8 w 124"/>
                <a:gd name="T31" fmla="*/ 110 h 110"/>
                <a:gd name="T32" fmla="*/ 4 w 124"/>
                <a:gd name="T33" fmla="*/ 110 h 110"/>
                <a:gd name="T34" fmla="*/ 4 w 124"/>
                <a:gd name="T35" fmla="*/ 92 h 110"/>
                <a:gd name="T36" fmla="*/ 0 w 124"/>
                <a:gd name="T37" fmla="*/ 84 h 110"/>
                <a:gd name="T38" fmla="*/ 14 w 124"/>
                <a:gd name="T39" fmla="*/ 64 h 110"/>
                <a:gd name="T40" fmla="*/ 14 w 124"/>
                <a:gd name="T41" fmla="*/ 58 h 110"/>
                <a:gd name="T42" fmla="*/ 19 w 124"/>
                <a:gd name="T43" fmla="*/ 62 h 110"/>
                <a:gd name="T44" fmla="*/ 18 w 124"/>
                <a:gd name="T45" fmla="*/ 6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4" h="110">
                  <a:moveTo>
                    <a:pt x="18" y="60"/>
                  </a:moveTo>
                  <a:cubicBezTo>
                    <a:pt x="20" y="61"/>
                    <a:pt x="23" y="60"/>
                    <a:pt x="25" y="60"/>
                  </a:cubicBezTo>
                  <a:cubicBezTo>
                    <a:pt x="38" y="60"/>
                    <a:pt x="43" y="29"/>
                    <a:pt x="43" y="19"/>
                  </a:cubicBezTo>
                  <a:cubicBezTo>
                    <a:pt x="43" y="15"/>
                    <a:pt x="40" y="14"/>
                    <a:pt x="40" y="11"/>
                  </a:cubicBezTo>
                  <a:cubicBezTo>
                    <a:pt x="40" y="5"/>
                    <a:pt x="43" y="3"/>
                    <a:pt x="44" y="0"/>
                  </a:cubicBezTo>
                  <a:cubicBezTo>
                    <a:pt x="65" y="15"/>
                    <a:pt x="74" y="40"/>
                    <a:pt x="103" y="40"/>
                  </a:cubicBezTo>
                  <a:cubicBezTo>
                    <a:pt x="109" y="40"/>
                    <a:pt x="114" y="35"/>
                    <a:pt x="119" y="39"/>
                  </a:cubicBezTo>
                  <a:cubicBezTo>
                    <a:pt x="118" y="43"/>
                    <a:pt x="114" y="44"/>
                    <a:pt x="114" y="48"/>
                  </a:cubicBezTo>
                  <a:cubicBezTo>
                    <a:pt x="114" y="53"/>
                    <a:pt x="121" y="58"/>
                    <a:pt x="124" y="58"/>
                  </a:cubicBezTo>
                  <a:cubicBezTo>
                    <a:pt x="117" y="63"/>
                    <a:pt x="112" y="66"/>
                    <a:pt x="100" y="66"/>
                  </a:cubicBezTo>
                  <a:cubicBezTo>
                    <a:pt x="84" y="66"/>
                    <a:pt x="79" y="84"/>
                    <a:pt x="73" y="93"/>
                  </a:cubicBezTo>
                  <a:cubicBezTo>
                    <a:pt x="61" y="85"/>
                    <a:pt x="53" y="84"/>
                    <a:pt x="40" y="75"/>
                  </a:cubicBezTo>
                  <a:cubicBezTo>
                    <a:pt x="38" y="76"/>
                    <a:pt x="35" y="79"/>
                    <a:pt x="35" y="82"/>
                  </a:cubicBezTo>
                  <a:cubicBezTo>
                    <a:pt x="25" y="82"/>
                    <a:pt x="12" y="74"/>
                    <a:pt x="12" y="87"/>
                  </a:cubicBezTo>
                  <a:cubicBezTo>
                    <a:pt x="12" y="95"/>
                    <a:pt x="24" y="95"/>
                    <a:pt x="27" y="98"/>
                  </a:cubicBezTo>
                  <a:cubicBezTo>
                    <a:pt x="21" y="107"/>
                    <a:pt x="15" y="104"/>
                    <a:pt x="8" y="110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4" y="105"/>
                    <a:pt x="4" y="93"/>
                    <a:pt x="4" y="92"/>
                  </a:cubicBezTo>
                  <a:cubicBezTo>
                    <a:pt x="4" y="89"/>
                    <a:pt x="0" y="87"/>
                    <a:pt x="0" y="84"/>
                  </a:cubicBezTo>
                  <a:cubicBezTo>
                    <a:pt x="0" y="75"/>
                    <a:pt x="12" y="70"/>
                    <a:pt x="14" y="64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5" y="59"/>
                    <a:pt x="17" y="60"/>
                    <a:pt x="19" y="62"/>
                  </a:cubicBezTo>
                  <a:lnTo>
                    <a:pt x="18" y="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24" name="Freeform 69">
              <a:extLst>
                <a:ext uri="{FF2B5EF4-FFF2-40B4-BE49-F238E27FC236}">
                  <a16:creationId xmlns:a16="http://schemas.microsoft.com/office/drawing/2014/main" id="{957AEA4F-536F-4A7C-98F4-4786BB1CB9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5575" y="2980922"/>
              <a:ext cx="22957" cy="22956"/>
            </a:xfrm>
            <a:custGeom>
              <a:avLst/>
              <a:gdLst>
                <a:gd name="T0" fmla="*/ 17 w 21"/>
                <a:gd name="T1" fmla="*/ 0 h 20"/>
                <a:gd name="T2" fmla="*/ 21 w 21"/>
                <a:gd name="T3" fmla="*/ 4 h 20"/>
                <a:gd name="T4" fmla="*/ 2 w 21"/>
                <a:gd name="T5" fmla="*/ 20 h 20"/>
                <a:gd name="T6" fmla="*/ 2 w 21"/>
                <a:gd name="T7" fmla="*/ 13 h 20"/>
                <a:gd name="T8" fmla="*/ 19 w 21"/>
                <a:gd name="T9" fmla="*/ 1 h 20"/>
                <a:gd name="T10" fmla="*/ 17 w 21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0">
                  <a:moveTo>
                    <a:pt x="17" y="0"/>
                  </a:moveTo>
                  <a:cubicBezTo>
                    <a:pt x="21" y="4"/>
                    <a:pt x="21" y="4"/>
                    <a:pt x="21" y="4"/>
                  </a:cubicBezTo>
                  <a:cubicBezTo>
                    <a:pt x="18" y="8"/>
                    <a:pt x="9" y="20"/>
                    <a:pt x="2" y="20"/>
                  </a:cubicBezTo>
                  <a:cubicBezTo>
                    <a:pt x="0" y="20"/>
                    <a:pt x="0" y="16"/>
                    <a:pt x="2" y="13"/>
                  </a:cubicBezTo>
                  <a:cubicBezTo>
                    <a:pt x="5" y="8"/>
                    <a:pt x="13" y="1"/>
                    <a:pt x="19" y="1"/>
                  </a:cubicBezTo>
                  <a:lnTo>
                    <a:pt x="1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25" name="Freeform 70">
              <a:extLst>
                <a:ext uri="{FF2B5EF4-FFF2-40B4-BE49-F238E27FC236}">
                  <a16:creationId xmlns:a16="http://schemas.microsoft.com/office/drawing/2014/main" id="{0B2DAEB1-22CB-4F01-B4BB-8C0FC2FC0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3019" y="2948783"/>
              <a:ext cx="33670" cy="22956"/>
            </a:xfrm>
            <a:custGeom>
              <a:avLst/>
              <a:gdLst>
                <a:gd name="T0" fmla="*/ 29 w 29"/>
                <a:gd name="T1" fmla="*/ 5 h 21"/>
                <a:gd name="T2" fmla="*/ 1 w 29"/>
                <a:gd name="T3" fmla="*/ 21 h 21"/>
                <a:gd name="T4" fmla="*/ 1 w 29"/>
                <a:gd name="T5" fmla="*/ 17 h 21"/>
                <a:gd name="T6" fmla="*/ 17 w 29"/>
                <a:gd name="T7" fmla="*/ 0 h 21"/>
                <a:gd name="T8" fmla="*/ 29 w 29"/>
                <a:gd name="T9" fmla="*/ 0 h 21"/>
                <a:gd name="T10" fmla="*/ 29 w 29"/>
                <a:gd name="T11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21">
                  <a:moveTo>
                    <a:pt x="29" y="5"/>
                  </a:moveTo>
                  <a:cubicBezTo>
                    <a:pt x="11" y="5"/>
                    <a:pt x="11" y="21"/>
                    <a:pt x="1" y="21"/>
                  </a:cubicBezTo>
                  <a:cubicBezTo>
                    <a:pt x="0" y="21"/>
                    <a:pt x="1" y="18"/>
                    <a:pt x="1" y="17"/>
                  </a:cubicBezTo>
                  <a:cubicBezTo>
                    <a:pt x="1" y="17"/>
                    <a:pt x="8" y="0"/>
                    <a:pt x="17" y="0"/>
                  </a:cubicBezTo>
                  <a:cubicBezTo>
                    <a:pt x="22" y="0"/>
                    <a:pt x="26" y="1"/>
                    <a:pt x="29" y="0"/>
                  </a:cubicBezTo>
                  <a:lnTo>
                    <a:pt x="29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26" name="Freeform 71">
              <a:extLst>
                <a:ext uri="{FF2B5EF4-FFF2-40B4-BE49-F238E27FC236}">
                  <a16:creationId xmlns:a16="http://schemas.microsoft.com/office/drawing/2014/main" id="{1268CB6E-39DF-4E24-9FBE-F0F18A747297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1175" y="2921236"/>
              <a:ext cx="16835" cy="18365"/>
            </a:xfrm>
            <a:custGeom>
              <a:avLst/>
              <a:gdLst>
                <a:gd name="T0" fmla="*/ 2 w 15"/>
                <a:gd name="T1" fmla="*/ 11 h 16"/>
                <a:gd name="T2" fmla="*/ 3 w 15"/>
                <a:gd name="T3" fmla="*/ 5 h 16"/>
                <a:gd name="T4" fmla="*/ 15 w 15"/>
                <a:gd name="T5" fmla="*/ 0 h 16"/>
                <a:gd name="T6" fmla="*/ 2 w 15"/>
                <a:gd name="T7" fmla="*/ 16 h 16"/>
                <a:gd name="T8" fmla="*/ 2 w 15"/>
                <a:gd name="T9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2" y="11"/>
                  </a:moveTo>
                  <a:cubicBezTo>
                    <a:pt x="4" y="11"/>
                    <a:pt x="2" y="7"/>
                    <a:pt x="3" y="5"/>
                  </a:cubicBezTo>
                  <a:cubicBezTo>
                    <a:pt x="4" y="0"/>
                    <a:pt x="13" y="0"/>
                    <a:pt x="15" y="0"/>
                  </a:cubicBezTo>
                  <a:cubicBezTo>
                    <a:pt x="14" y="5"/>
                    <a:pt x="8" y="16"/>
                    <a:pt x="2" y="16"/>
                  </a:cubicBezTo>
                  <a:cubicBezTo>
                    <a:pt x="0" y="16"/>
                    <a:pt x="0" y="11"/>
                    <a:pt x="2" y="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27" name="Freeform 72">
              <a:extLst>
                <a:ext uri="{FF2B5EF4-FFF2-40B4-BE49-F238E27FC236}">
                  <a16:creationId xmlns:a16="http://schemas.microsoft.com/office/drawing/2014/main" id="{805BC3C4-54E9-4F9F-80CD-253C377A73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0688" y="2644229"/>
              <a:ext cx="70400" cy="284659"/>
            </a:xfrm>
            <a:custGeom>
              <a:avLst/>
              <a:gdLst>
                <a:gd name="T0" fmla="*/ 45 w 61"/>
                <a:gd name="T1" fmla="*/ 152 h 249"/>
                <a:gd name="T2" fmla="*/ 23 w 61"/>
                <a:gd name="T3" fmla="*/ 198 h 249"/>
                <a:gd name="T4" fmla="*/ 45 w 61"/>
                <a:gd name="T5" fmla="*/ 239 h 249"/>
                <a:gd name="T6" fmla="*/ 42 w 61"/>
                <a:gd name="T7" fmla="*/ 240 h 249"/>
                <a:gd name="T8" fmla="*/ 35 w 61"/>
                <a:gd name="T9" fmla="*/ 232 h 249"/>
                <a:gd name="T10" fmla="*/ 27 w 61"/>
                <a:gd name="T11" fmla="*/ 232 h 249"/>
                <a:gd name="T12" fmla="*/ 9 w 61"/>
                <a:gd name="T13" fmla="*/ 249 h 249"/>
                <a:gd name="T14" fmla="*/ 9 w 61"/>
                <a:gd name="T15" fmla="*/ 226 h 249"/>
                <a:gd name="T16" fmla="*/ 12 w 61"/>
                <a:gd name="T17" fmla="*/ 190 h 249"/>
                <a:gd name="T18" fmla="*/ 7 w 61"/>
                <a:gd name="T19" fmla="*/ 168 h 249"/>
                <a:gd name="T20" fmla="*/ 11 w 61"/>
                <a:gd name="T21" fmla="*/ 143 h 249"/>
                <a:gd name="T22" fmla="*/ 11 w 61"/>
                <a:gd name="T23" fmla="*/ 96 h 249"/>
                <a:gd name="T24" fmla="*/ 0 w 61"/>
                <a:gd name="T25" fmla="*/ 68 h 249"/>
                <a:gd name="T26" fmla="*/ 16 w 61"/>
                <a:gd name="T27" fmla="*/ 27 h 249"/>
                <a:gd name="T28" fmla="*/ 19 w 61"/>
                <a:gd name="T29" fmla="*/ 17 h 249"/>
                <a:gd name="T30" fmla="*/ 19 w 61"/>
                <a:gd name="T31" fmla="*/ 0 h 249"/>
                <a:gd name="T32" fmla="*/ 24 w 61"/>
                <a:gd name="T33" fmla="*/ 0 h 249"/>
                <a:gd name="T34" fmla="*/ 33 w 61"/>
                <a:gd name="T35" fmla="*/ 37 h 249"/>
                <a:gd name="T36" fmla="*/ 35 w 61"/>
                <a:gd name="T37" fmla="*/ 67 h 249"/>
                <a:gd name="T38" fmla="*/ 35 w 61"/>
                <a:gd name="T39" fmla="*/ 86 h 249"/>
                <a:gd name="T40" fmla="*/ 41 w 61"/>
                <a:gd name="T41" fmla="*/ 108 h 249"/>
                <a:gd name="T42" fmla="*/ 61 w 61"/>
                <a:gd name="T43" fmla="*/ 163 h 249"/>
                <a:gd name="T44" fmla="*/ 45 w 61"/>
                <a:gd name="T45" fmla="*/ 15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249">
                  <a:moveTo>
                    <a:pt x="45" y="152"/>
                  </a:moveTo>
                  <a:cubicBezTo>
                    <a:pt x="25" y="152"/>
                    <a:pt x="23" y="178"/>
                    <a:pt x="23" y="198"/>
                  </a:cubicBezTo>
                  <a:cubicBezTo>
                    <a:pt x="23" y="217"/>
                    <a:pt x="38" y="225"/>
                    <a:pt x="45" y="239"/>
                  </a:cubicBezTo>
                  <a:cubicBezTo>
                    <a:pt x="45" y="239"/>
                    <a:pt x="43" y="240"/>
                    <a:pt x="42" y="240"/>
                  </a:cubicBezTo>
                  <a:cubicBezTo>
                    <a:pt x="39" y="240"/>
                    <a:pt x="35" y="235"/>
                    <a:pt x="35" y="232"/>
                  </a:cubicBezTo>
                  <a:cubicBezTo>
                    <a:pt x="32" y="232"/>
                    <a:pt x="29" y="232"/>
                    <a:pt x="27" y="232"/>
                  </a:cubicBezTo>
                  <a:cubicBezTo>
                    <a:pt x="18" y="232"/>
                    <a:pt x="18" y="249"/>
                    <a:pt x="9" y="249"/>
                  </a:cubicBezTo>
                  <a:cubicBezTo>
                    <a:pt x="7" y="249"/>
                    <a:pt x="9" y="230"/>
                    <a:pt x="9" y="226"/>
                  </a:cubicBezTo>
                  <a:cubicBezTo>
                    <a:pt x="9" y="212"/>
                    <a:pt x="12" y="202"/>
                    <a:pt x="12" y="190"/>
                  </a:cubicBezTo>
                  <a:cubicBezTo>
                    <a:pt x="12" y="179"/>
                    <a:pt x="7" y="178"/>
                    <a:pt x="7" y="168"/>
                  </a:cubicBezTo>
                  <a:cubicBezTo>
                    <a:pt x="7" y="156"/>
                    <a:pt x="11" y="153"/>
                    <a:pt x="11" y="143"/>
                  </a:cubicBezTo>
                  <a:cubicBezTo>
                    <a:pt x="11" y="123"/>
                    <a:pt x="11" y="116"/>
                    <a:pt x="11" y="96"/>
                  </a:cubicBezTo>
                  <a:cubicBezTo>
                    <a:pt x="11" y="85"/>
                    <a:pt x="0" y="80"/>
                    <a:pt x="0" y="68"/>
                  </a:cubicBezTo>
                  <a:cubicBezTo>
                    <a:pt x="0" y="51"/>
                    <a:pt x="4" y="30"/>
                    <a:pt x="16" y="27"/>
                  </a:cubicBezTo>
                  <a:cubicBezTo>
                    <a:pt x="16" y="23"/>
                    <a:pt x="19" y="21"/>
                    <a:pt x="19" y="17"/>
                  </a:cubicBezTo>
                  <a:cubicBezTo>
                    <a:pt x="19" y="9"/>
                    <a:pt x="19" y="7"/>
                    <a:pt x="19" y="0"/>
                  </a:cubicBezTo>
                  <a:cubicBezTo>
                    <a:pt x="20" y="0"/>
                    <a:pt x="23" y="0"/>
                    <a:pt x="24" y="0"/>
                  </a:cubicBezTo>
                  <a:cubicBezTo>
                    <a:pt x="24" y="16"/>
                    <a:pt x="30" y="27"/>
                    <a:pt x="33" y="37"/>
                  </a:cubicBezTo>
                  <a:cubicBezTo>
                    <a:pt x="36" y="48"/>
                    <a:pt x="30" y="56"/>
                    <a:pt x="35" y="67"/>
                  </a:cubicBezTo>
                  <a:cubicBezTo>
                    <a:pt x="35" y="86"/>
                    <a:pt x="35" y="86"/>
                    <a:pt x="35" y="86"/>
                  </a:cubicBezTo>
                  <a:cubicBezTo>
                    <a:pt x="34" y="94"/>
                    <a:pt x="39" y="103"/>
                    <a:pt x="41" y="108"/>
                  </a:cubicBezTo>
                  <a:cubicBezTo>
                    <a:pt x="47" y="127"/>
                    <a:pt x="57" y="143"/>
                    <a:pt x="61" y="163"/>
                  </a:cubicBezTo>
                  <a:cubicBezTo>
                    <a:pt x="57" y="157"/>
                    <a:pt x="52" y="152"/>
                    <a:pt x="45" y="15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28" name="Freeform 73">
              <a:extLst>
                <a:ext uri="{FF2B5EF4-FFF2-40B4-BE49-F238E27FC236}">
                  <a16:creationId xmlns:a16="http://schemas.microsoft.com/office/drawing/2014/main" id="{2FB4D033-970D-45A6-8B58-499368DE6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0838" y="1655574"/>
              <a:ext cx="433114" cy="335163"/>
            </a:xfrm>
            <a:custGeom>
              <a:avLst/>
              <a:gdLst>
                <a:gd name="T0" fmla="*/ 131 w 379"/>
                <a:gd name="T1" fmla="*/ 290 h 292"/>
                <a:gd name="T2" fmla="*/ 87 w 379"/>
                <a:gd name="T3" fmla="*/ 236 h 292"/>
                <a:gd name="T4" fmla="*/ 178 w 379"/>
                <a:gd name="T5" fmla="*/ 121 h 292"/>
                <a:gd name="T6" fmla="*/ 215 w 379"/>
                <a:gd name="T7" fmla="*/ 99 h 292"/>
                <a:gd name="T8" fmla="*/ 231 w 379"/>
                <a:gd name="T9" fmla="*/ 81 h 292"/>
                <a:gd name="T10" fmla="*/ 302 w 379"/>
                <a:gd name="T11" fmla="*/ 61 h 292"/>
                <a:gd name="T12" fmla="*/ 379 w 379"/>
                <a:gd name="T13" fmla="*/ 20 h 292"/>
                <a:gd name="T14" fmla="*/ 349 w 379"/>
                <a:gd name="T15" fmla="*/ 0 h 292"/>
                <a:gd name="T16" fmla="*/ 235 w 379"/>
                <a:gd name="T17" fmla="*/ 45 h 292"/>
                <a:gd name="T18" fmla="*/ 212 w 379"/>
                <a:gd name="T19" fmla="*/ 36 h 292"/>
                <a:gd name="T20" fmla="*/ 188 w 379"/>
                <a:gd name="T21" fmla="*/ 45 h 292"/>
                <a:gd name="T22" fmla="*/ 120 w 379"/>
                <a:gd name="T23" fmla="*/ 83 h 292"/>
                <a:gd name="T24" fmla="*/ 90 w 379"/>
                <a:gd name="T25" fmla="*/ 89 h 292"/>
                <a:gd name="T26" fmla="*/ 82 w 379"/>
                <a:gd name="T27" fmla="*/ 97 h 292"/>
                <a:gd name="T28" fmla="*/ 87 w 379"/>
                <a:gd name="T29" fmla="*/ 111 h 292"/>
                <a:gd name="T30" fmla="*/ 48 w 379"/>
                <a:gd name="T31" fmla="*/ 159 h 292"/>
                <a:gd name="T32" fmla="*/ 59 w 379"/>
                <a:gd name="T33" fmla="*/ 176 h 292"/>
                <a:gd name="T34" fmla="*/ 23 w 379"/>
                <a:gd name="T35" fmla="*/ 199 h 292"/>
                <a:gd name="T36" fmla="*/ 23 w 379"/>
                <a:gd name="T37" fmla="*/ 211 h 292"/>
                <a:gd name="T38" fmla="*/ 0 w 379"/>
                <a:gd name="T39" fmla="*/ 242 h 292"/>
                <a:gd name="T40" fmla="*/ 14 w 379"/>
                <a:gd name="T41" fmla="*/ 258 h 292"/>
                <a:gd name="T42" fmla="*/ 37 w 379"/>
                <a:gd name="T43" fmla="*/ 258 h 292"/>
                <a:gd name="T44" fmla="*/ 48 w 379"/>
                <a:gd name="T45" fmla="*/ 286 h 292"/>
                <a:gd name="T46" fmla="*/ 67 w 379"/>
                <a:gd name="T47" fmla="*/ 286 h 292"/>
                <a:gd name="T48" fmla="*/ 72 w 379"/>
                <a:gd name="T49" fmla="*/ 292 h 292"/>
                <a:gd name="T50" fmla="*/ 131 w 379"/>
                <a:gd name="T51" fmla="*/ 292 h 292"/>
                <a:gd name="T52" fmla="*/ 124 w 379"/>
                <a:gd name="T53" fmla="*/ 282 h 292"/>
                <a:gd name="T54" fmla="*/ 131 w 379"/>
                <a:gd name="T55" fmla="*/ 29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9" h="292">
                  <a:moveTo>
                    <a:pt x="131" y="290"/>
                  </a:moveTo>
                  <a:cubicBezTo>
                    <a:pt x="115" y="273"/>
                    <a:pt x="87" y="266"/>
                    <a:pt x="87" y="236"/>
                  </a:cubicBezTo>
                  <a:cubicBezTo>
                    <a:pt x="87" y="185"/>
                    <a:pt x="140" y="132"/>
                    <a:pt x="178" y="121"/>
                  </a:cubicBezTo>
                  <a:cubicBezTo>
                    <a:pt x="192" y="117"/>
                    <a:pt x="196" y="99"/>
                    <a:pt x="215" y="99"/>
                  </a:cubicBezTo>
                  <a:cubicBezTo>
                    <a:pt x="224" y="99"/>
                    <a:pt x="227" y="83"/>
                    <a:pt x="231" y="81"/>
                  </a:cubicBezTo>
                  <a:cubicBezTo>
                    <a:pt x="256" y="68"/>
                    <a:pt x="275" y="75"/>
                    <a:pt x="302" y="61"/>
                  </a:cubicBezTo>
                  <a:cubicBezTo>
                    <a:pt x="321" y="52"/>
                    <a:pt x="379" y="47"/>
                    <a:pt x="379" y="20"/>
                  </a:cubicBezTo>
                  <a:cubicBezTo>
                    <a:pt x="379" y="11"/>
                    <a:pt x="358" y="0"/>
                    <a:pt x="349" y="0"/>
                  </a:cubicBezTo>
                  <a:cubicBezTo>
                    <a:pt x="311" y="0"/>
                    <a:pt x="275" y="45"/>
                    <a:pt x="235" y="45"/>
                  </a:cubicBezTo>
                  <a:cubicBezTo>
                    <a:pt x="226" y="45"/>
                    <a:pt x="222" y="36"/>
                    <a:pt x="212" y="36"/>
                  </a:cubicBezTo>
                  <a:cubicBezTo>
                    <a:pt x="198" y="36"/>
                    <a:pt x="198" y="45"/>
                    <a:pt x="188" y="45"/>
                  </a:cubicBezTo>
                  <a:cubicBezTo>
                    <a:pt x="160" y="45"/>
                    <a:pt x="139" y="83"/>
                    <a:pt x="120" y="83"/>
                  </a:cubicBezTo>
                  <a:cubicBezTo>
                    <a:pt x="109" y="83"/>
                    <a:pt x="101" y="89"/>
                    <a:pt x="90" y="89"/>
                  </a:cubicBezTo>
                  <a:cubicBezTo>
                    <a:pt x="84" y="89"/>
                    <a:pt x="82" y="94"/>
                    <a:pt x="82" y="97"/>
                  </a:cubicBezTo>
                  <a:cubicBezTo>
                    <a:pt x="82" y="102"/>
                    <a:pt x="87" y="105"/>
                    <a:pt x="87" y="111"/>
                  </a:cubicBezTo>
                  <a:cubicBezTo>
                    <a:pt x="87" y="134"/>
                    <a:pt x="48" y="145"/>
                    <a:pt x="48" y="159"/>
                  </a:cubicBezTo>
                  <a:cubicBezTo>
                    <a:pt x="48" y="165"/>
                    <a:pt x="59" y="167"/>
                    <a:pt x="59" y="176"/>
                  </a:cubicBezTo>
                  <a:cubicBezTo>
                    <a:pt x="47" y="180"/>
                    <a:pt x="23" y="185"/>
                    <a:pt x="23" y="199"/>
                  </a:cubicBezTo>
                  <a:cubicBezTo>
                    <a:pt x="23" y="207"/>
                    <a:pt x="23" y="211"/>
                    <a:pt x="23" y="211"/>
                  </a:cubicBezTo>
                  <a:cubicBezTo>
                    <a:pt x="23" y="225"/>
                    <a:pt x="0" y="223"/>
                    <a:pt x="0" y="242"/>
                  </a:cubicBezTo>
                  <a:cubicBezTo>
                    <a:pt x="0" y="252"/>
                    <a:pt x="14" y="258"/>
                    <a:pt x="14" y="258"/>
                  </a:cubicBezTo>
                  <a:cubicBezTo>
                    <a:pt x="14" y="258"/>
                    <a:pt x="34" y="257"/>
                    <a:pt x="37" y="258"/>
                  </a:cubicBezTo>
                  <a:cubicBezTo>
                    <a:pt x="50" y="262"/>
                    <a:pt x="43" y="275"/>
                    <a:pt x="48" y="286"/>
                  </a:cubicBezTo>
                  <a:cubicBezTo>
                    <a:pt x="50" y="290"/>
                    <a:pt x="62" y="286"/>
                    <a:pt x="67" y="286"/>
                  </a:cubicBezTo>
                  <a:cubicBezTo>
                    <a:pt x="69" y="286"/>
                    <a:pt x="71" y="291"/>
                    <a:pt x="72" y="292"/>
                  </a:cubicBezTo>
                  <a:cubicBezTo>
                    <a:pt x="131" y="292"/>
                    <a:pt x="131" y="292"/>
                    <a:pt x="131" y="292"/>
                  </a:cubicBezTo>
                  <a:cubicBezTo>
                    <a:pt x="129" y="287"/>
                    <a:pt x="126" y="284"/>
                    <a:pt x="124" y="282"/>
                  </a:cubicBezTo>
                  <a:lnTo>
                    <a:pt x="131" y="29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29" name="Freeform 74">
              <a:extLst>
                <a:ext uri="{FF2B5EF4-FFF2-40B4-BE49-F238E27FC236}">
                  <a16:creationId xmlns:a16="http://schemas.microsoft.com/office/drawing/2014/main" id="{248FBDC0-985F-455E-8BBB-851F08271A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0190" y="2530977"/>
              <a:ext cx="954994" cy="716239"/>
            </a:xfrm>
            <a:custGeom>
              <a:avLst/>
              <a:gdLst>
                <a:gd name="T0" fmla="*/ 813 w 834"/>
                <a:gd name="T1" fmla="*/ 420 h 625"/>
                <a:gd name="T2" fmla="*/ 807 w 834"/>
                <a:gd name="T3" fmla="*/ 493 h 625"/>
                <a:gd name="T4" fmla="*/ 735 w 834"/>
                <a:gd name="T5" fmla="*/ 494 h 625"/>
                <a:gd name="T6" fmla="*/ 690 w 834"/>
                <a:gd name="T7" fmla="*/ 510 h 625"/>
                <a:gd name="T8" fmla="*/ 693 w 834"/>
                <a:gd name="T9" fmla="*/ 546 h 625"/>
                <a:gd name="T10" fmla="*/ 710 w 834"/>
                <a:gd name="T11" fmla="*/ 580 h 625"/>
                <a:gd name="T12" fmla="*/ 688 w 834"/>
                <a:gd name="T13" fmla="*/ 574 h 625"/>
                <a:gd name="T14" fmla="*/ 682 w 834"/>
                <a:gd name="T15" fmla="*/ 606 h 625"/>
                <a:gd name="T16" fmla="*/ 657 w 834"/>
                <a:gd name="T17" fmla="*/ 568 h 625"/>
                <a:gd name="T18" fmla="*/ 615 w 834"/>
                <a:gd name="T19" fmla="*/ 501 h 625"/>
                <a:gd name="T20" fmla="*/ 565 w 834"/>
                <a:gd name="T21" fmla="*/ 429 h 625"/>
                <a:gd name="T22" fmla="*/ 496 w 834"/>
                <a:gd name="T23" fmla="*/ 384 h 625"/>
                <a:gd name="T24" fmla="*/ 465 w 834"/>
                <a:gd name="T25" fmla="*/ 381 h 625"/>
                <a:gd name="T26" fmla="*/ 498 w 834"/>
                <a:gd name="T27" fmla="*/ 440 h 625"/>
                <a:gd name="T28" fmla="*/ 541 w 834"/>
                <a:gd name="T29" fmla="*/ 475 h 625"/>
                <a:gd name="T30" fmla="*/ 567 w 834"/>
                <a:gd name="T31" fmla="*/ 510 h 625"/>
                <a:gd name="T32" fmla="*/ 554 w 834"/>
                <a:gd name="T33" fmla="*/ 550 h 625"/>
                <a:gd name="T34" fmla="*/ 543 w 834"/>
                <a:gd name="T35" fmla="*/ 547 h 625"/>
                <a:gd name="T36" fmla="*/ 500 w 834"/>
                <a:gd name="T37" fmla="*/ 493 h 625"/>
                <a:gd name="T38" fmla="*/ 393 w 834"/>
                <a:gd name="T39" fmla="*/ 401 h 625"/>
                <a:gd name="T40" fmla="*/ 289 w 834"/>
                <a:gd name="T41" fmla="*/ 427 h 625"/>
                <a:gd name="T42" fmla="*/ 232 w 834"/>
                <a:gd name="T43" fmla="*/ 490 h 625"/>
                <a:gd name="T44" fmla="*/ 174 w 834"/>
                <a:gd name="T45" fmla="*/ 587 h 625"/>
                <a:gd name="T46" fmla="*/ 125 w 834"/>
                <a:gd name="T47" fmla="*/ 609 h 625"/>
                <a:gd name="T48" fmla="*/ 18 w 834"/>
                <a:gd name="T49" fmla="*/ 602 h 625"/>
                <a:gd name="T50" fmla="*/ 0 w 834"/>
                <a:gd name="T51" fmla="*/ 552 h 625"/>
                <a:gd name="T52" fmla="*/ 7 w 834"/>
                <a:gd name="T53" fmla="*/ 442 h 625"/>
                <a:gd name="T54" fmla="*/ 83 w 834"/>
                <a:gd name="T55" fmla="*/ 424 h 625"/>
                <a:gd name="T56" fmla="*/ 153 w 834"/>
                <a:gd name="T57" fmla="*/ 432 h 625"/>
                <a:gd name="T58" fmla="*/ 181 w 834"/>
                <a:gd name="T59" fmla="*/ 370 h 625"/>
                <a:gd name="T60" fmla="*/ 178 w 834"/>
                <a:gd name="T61" fmla="*/ 348 h 625"/>
                <a:gd name="T62" fmla="*/ 104 w 834"/>
                <a:gd name="T63" fmla="*/ 293 h 625"/>
                <a:gd name="T64" fmla="*/ 152 w 834"/>
                <a:gd name="T65" fmla="*/ 284 h 625"/>
                <a:gd name="T66" fmla="*/ 166 w 834"/>
                <a:gd name="T67" fmla="*/ 258 h 625"/>
                <a:gd name="T68" fmla="*/ 196 w 834"/>
                <a:gd name="T69" fmla="*/ 262 h 625"/>
                <a:gd name="T70" fmla="*/ 253 w 834"/>
                <a:gd name="T71" fmla="*/ 212 h 625"/>
                <a:gd name="T72" fmla="*/ 302 w 834"/>
                <a:gd name="T73" fmla="*/ 160 h 625"/>
                <a:gd name="T74" fmla="*/ 357 w 834"/>
                <a:gd name="T75" fmla="*/ 131 h 625"/>
                <a:gd name="T76" fmla="*/ 388 w 834"/>
                <a:gd name="T77" fmla="*/ 97 h 625"/>
                <a:gd name="T78" fmla="*/ 421 w 834"/>
                <a:gd name="T79" fmla="*/ 9 h 625"/>
                <a:gd name="T80" fmla="*/ 431 w 834"/>
                <a:gd name="T81" fmla="*/ 45 h 625"/>
                <a:gd name="T82" fmla="*/ 413 w 834"/>
                <a:gd name="T83" fmla="*/ 97 h 625"/>
                <a:gd name="T84" fmla="*/ 437 w 834"/>
                <a:gd name="T85" fmla="*/ 118 h 625"/>
                <a:gd name="T86" fmla="*/ 498 w 834"/>
                <a:gd name="T87" fmla="*/ 122 h 625"/>
                <a:gd name="T88" fmla="*/ 573 w 834"/>
                <a:gd name="T89" fmla="*/ 90 h 625"/>
                <a:gd name="T90" fmla="*/ 650 w 834"/>
                <a:gd name="T91" fmla="*/ 98 h 625"/>
                <a:gd name="T92" fmla="*/ 701 w 834"/>
                <a:gd name="T93" fmla="*/ 171 h 625"/>
                <a:gd name="T94" fmla="*/ 686 w 834"/>
                <a:gd name="T95" fmla="*/ 276 h 625"/>
                <a:gd name="T96" fmla="*/ 807 w 834"/>
                <a:gd name="T97" fmla="*/ 325 h 625"/>
                <a:gd name="T98" fmla="*/ 815 w 834"/>
                <a:gd name="T99" fmla="*/ 368 h 625"/>
                <a:gd name="T100" fmla="*/ 818 w 834"/>
                <a:gd name="T101" fmla="*/ 388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34" h="625">
                  <a:moveTo>
                    <a:pt x="818" y="388"/>
                  </a:moveTo>
                  <a:cubicBezTo>
                    <a:pt x="815" y="401"/>
                    <a:pt x="816" y="395"/>
                    <a:pt x="813" y="400"/>
                  </a:cubicBezTo>
                  <a:cubicBezTo>
                    <a:pt x="813" y="420"/>
                    <a:pt x="813" y="420"/>
                    <a:pt x="813" y="420"/>
                  </a:cubicBezTo>
                  <a:cubicBezTo>
                    <a:pt x="806" y="428"/>
                    <a:pt x="792" y="444"/>
                    <a:pt x="792" y="455"/>
                  </a:cubicBezTo>
                  <a:cubicBezTo>
                    <a:pt x="792" y="471"/>
                    <a:pt x="813" y="482"/>
                    <a:pt x="817" y="489"/>
                  </a:cubicBezTo>
                  <a:cubicBezTo>
                    <a:pt x="814" y="493"/>
                    <a:pt x="811" y="492"/>
                    <a:pt x="807" y="493"/>
                  </a:cubicBezTo>
                  <a:cubicBezTo>
                    <a:pt x="801" y="495"/>
                    <a:pt x="795" y="492"/>
                    <a:pt x="788" y="495"/>
                  </a:cubicBezTo>
                  <a:cubicBezTo>
                    <a:pt x="779" y="500"/>
                    <a:pt x="776" y="510"/>
                    <a:pt x="766" y="510"/>
                  </a:cubicBezTo>
                  <a:cubicBezTo>
                    <a:pt x="755" y="510"/>
                    <a:pt x="748" y="494"/>
                    <a:pt x="735" y="494"/>
                  </a:cubicBezTo>
                  <a:cubicBezTo>
                    <a:pt x="722" y="494"/>
                    <a:pt x="720" y="501"/>
                    <a:pt x="710" y="505"/>
                  </a:cubicBezTo>
                  <a:cubicBezTo>
                    <a:pt x="711" y="511"/>
                    <a:pt x="711" y="516"/>
                    <a:pt x="710" y="522"/>
                  </a:cubicBezTo>
                  <a:cubicBezTo>
                    <a:pt x="698" y="522"/>
                    <a:pt x="697" y="510"/>
                    <a:pt x="690" y="510"/>
                  </a:cubicBezTo>
                  <a:cubicBezTo>
                    <a:pt x="686" y="510"/>
                    <a:pt x="682" y="515"/>
                    <a:pt x="682" y="519"/>
                  </a:cubicBezTo>
                  <a:cubicBezTo>
                    <a:pt x="696" y="536"/>
                    <a:pt x="696" y="536"/>
                    <a:pt x="696" y="536"/>
                  </a:cubicBezTo>
                  <a:cubicBezTo>
                    <a:pt x="695" y="541"/>
                    <a:pt x="693" y="543"/>
                    <a:pt x="693" y="546"/>
                  </a:cubicBezTo>
                  <a:cubicBezTo>
                    <a:pt x="693" y="548"/>
                    <a:pt x="713" y="568"/>
                    <a:pt x="720" y="568"/>
                  </a:cubicBezTo>
                  <a:cubicBezTo>
                    <a:pt x="720" y="571"/>
                    <a:pt x="721" y="574"/>
                    <a:pt x="722" y="575"/>
                  </a:cubicBezTo>
                  <a:cubicBezTo>
                    <a:pt x="719" y="578"/>
                    <a:pt x="711" y="574"/>
                    <a:pt x="710" y="580"/>
                  </a:cubicBezTo>
                  <a:cubicBezTo>
                    <a:pt x="708" y="580"/>
                    <a:pt x="708" y="580"/>
                    <a:pt x="708" y="580"/>
                  </a:cubicBezTo>
                  <a:cubicBezTo>
                    <a:pt x="700" y="578"/>
                    <a:pt x="692" y="572"/>
                    <a:pt x="688" y="568"/>
                  </a:cubicBezTo>
                  <a:cubicBezTo>
                    <a:pt x="688" y="574"/>
                    <a:pt x="688" y="574"/>
                    <a:pt x="688" y="574"/>
                  </a:cubicBezTo>
                  <a:cubicBezTo>
                    <a:pt x="691" y="579"/>
                    <a:pt x="693" y="582"/>
                    <a:pt x="693" y="588"/>
                  </a:cubicBezTo>
                  <a:cubicBezTo>
                    <a:pt x="693" y="593"/>
                    <a:pt x="685" y="602"/>
                    <a:pt x="693" y="606"/>
                  </a:cubicBezTo>
                  <a:cubicBezTo>
                    <a:pt x="689" y="606"/>
                    <a:pt x="683" y="606"/>
                    <a:pt x="682" y="606"/>
                  </a:cubicBezTo>
                  <a:cubicBezTo>
                    <a:pt x="670" y="606"/>
                    <a:pt x="660" y="594"/>
                    <a:pt x="660" y="580"/>
                  </a:cubicBezTo>
                  <a:cubicBezTo>
                    <a:pt x="660" y="574"/>
                    <a:pt x="667" y="572"/>
                    <a:pt x="670" y="568"/>
                  </a:cubicBezTo>
                  <a:cubicBezTo>
                    <a:pt x="665" y="568"/>
                    <a:pt x="661" y="568"/>
                    <a:pt x="657" y="568"/>
                  </a:cubicBezTo>
                  <a:cubicBezTo>
                    <a:pt x="654" y="568"/>
                    <a:pt x="652" y="561"/>
                    <a:pt x="652" y="559"/>
                  </a:cubicBezTo>
                  <a:cubicBezTo>
                    <a:pt x="649" y="548"/>
                    <a:pt x="643" y="541"/>
                    <a:pt x="636" y="534"/>
                  </a:cubicBezTo>
                  <a:cubicBezTo>
                    <a:pt x="627" y="524"/>
                    <a:pt x="615" y="517"/>
                    <a:pt x="615" y="501"/>
                  </a:cubicBezTo>
                  <a:cubicBezTo>
                    <a:pt x="615" y="491"/>
                    <a:pt x="615" y="486"/>
                    <a:pt x="615" y="480"/>
                  </a:cubicBezTo>
                  <a:cubicBezTo>
                    <a:pt x="615" y="469"/>
                    <a:pt x="598" y="452"/>
                    <a:pt x="588" y="447"/>
                  </a:cubicBezTo>
                  <a:cubicBezTo>
                    <a:pt x="577" y="441"/>
                    <a:pt x="565" y="440"/>
                    <a:pt x="565" y="429"/>
                  </a:cubicBezTo>
                  <a:cubicBezTo>
                    <a:pt x="560" y="429"/>
                    <a:pt x="558" y="429"/>
                    <a:pt x="554" y="429"/>
                  </a:cubicBezTo>
                  <a:cubicBezTo>
                    <a:pt x="538" y="429"/>
                    <a:pt x="519" y="402"/>
                    <a:pt x="519" y="384"/>
                  </a:cubicBezTo>
                  <a:cubicBezTo>
                    <a:pt x="510" y="384"/>
                    <a:pt x="504" y="384"/>
                    <a:pt x="496" y="384"/>
                  </a:cubicBezTo>
                  <a:cubicBezTo>
                    <a:pt x="486" y="384"/>
                    <a:pt x="491" y="367"/>
                    <a:pt x="486" y="362"/>
                  </a:cubicBezTo>
                  <a:cubicBezTo>
                    <a:pt x="478" y="368"/>
                    <a:pt x="461" y="368"/>
                    <a:pt x="461" y="377"/>
                  </a:cubicBezTo>
                  <a:cubicBezTo>
                    <a:pt x="461" y="378"/>
                    <a:pt x="463" y="381"/>
                    <a:pt x="465" y="381"/>
                  </a:cubicBezTo>
                  <a:cubicBezTo>
                    <a:pt x="463" y="386"/>
                    <a:pt x="462" y="391"/>
                    <a:pt x="462" y="396"/>
                  </a:cubicBezTo>
                  <a:cubicBezTo>
                    <a:pt x="462" y="408"/>
                    <a:pt x="469" y="412"/>
                    <a:pt x="478" y="416"/>
                  </a:cubicBezTo>
                  <a:cubicBezTo>
                    <a:pt x="489" y="419"/>
                    <a:pt x="495" y="433"/>
                    <a:pt x="498" y="440"/>
                  </a:cubicBezTo>
                  <a:cubicBezTo>
                    <a:pt x="501" y="451"/>
                    <a:pt x="506" y="464"/>
                    <a:pt x="512" y="467"/>
                  </a:cubicBezTo>
                  <a:cubicBezTo>
                    <a:pt x="523" y="473"/>
                    <a:pt x="531" y="469"/>
                    <a:pt x="542" y="469"/>
                  </a:cubicBezTo>
                  <a:cubicBezTo>
                    <a:pt x="542" y="471"/>
                    <a:pt x="542" y="473"/>
                    <a:pt x="541" y="475"/>
                  </a:cubicBezTo>
                  <a:cubicBezTo>
                    <a:pt x="538" y="485"/>
                    <a:pt x="556" y="489"/>
                    <a:pt x="560" y="491"/>
                  </a:cubicBezTo>
                  <a:cubicBezTo>
                    <a:pt x="576" y="499"/>
                    <a:pt x="594" y="505"/>
                    <a:pt x="592" y="522"/>
                  </a:cubicBezTo>
                  <a:cubicBezTo>
                    <a:pt x="584" y="520"/>
                    <a:pt x="579" y="510"/>
                    <a:pt x="567" y="510"/>
                  </a:cubicBezTo>
                  <a:cubicBezTo>
                    <a:pt x="558" y="510"/>
                    <a:pt x="551" y="515"/>
                    <a:pt x="551" y="523"/>
                  </a:cubicBezTo>
                  <a:cubicBezTo>
                    <a:pt x="551" y="533"/>
                    <a:pt x="564" y="536"/>
                    <a:pt x="564" y="546"/>
                  </a:cubicBezTo>
                  <a:cubicBezTo>
                    <a:pt x="564" y="550"/>
                    <a:pt x="554" y="550"/>
                    <a:pt x="554" y="550"/>
                  </a:cubicBezTo>
                  <a:cubicBezTo>
                    <a:pt x="548" y="557"/>
                    <a:pt x="549" y="574"/>
                    <a:pt x="538" y="574"/>
                  </a:cubicBezTo>
                  <a:cubicBezTo>
                    <a:pt x="533" y="574"/>
                    <a:pt x="530" y="571"/>
                    <a:pt x="530" y="568"/>
                  </a:cubicBezTo>
                  <a:cubicBezTo>
                    <a:pt x="539" y="568"/>
                    <a:pt x="543" y="556"/>
                    <a:pt x="543" y="547"/>
                  </a:cubicBezTo>
                  <a:cubicBezTo>
                    <a:pt x="543" y="535"/>
                    <a:pt x="537" y="532"/>
                    <a:pt x="535" y="524"/>
                  </a:cubicBezTo>
                  <a:cubicBezTo>
                    <a:pt x="533" y="524"/>
                    <a:pt x="515" y="505"/>
                    <a:pt x="514" y="501"/>
                  </a:cubicBezTo>
                  <a:cubicBezTo>
                    <a:pt x="511" y="501"/>
                    <a:pt x="500" y="497"/>
                    <a:pt x="500" y="493"/>
                  </a:cubicBezTo>
                  <a:cubicBezTo>
                    <a:pt x="476" y="487"/>
                    <a:pt x="471" y="480"/>
                    <a:pt x="458" y="466"/>
                  </a:cubicBezTo>
                  <a:cubicBezTo>
                    <a:pt x="453" y="461"/>
                    <a:pt x="442" y="458"/>
                    <a:pt x="440" y="452"/>
                  </a:cubicBezTo>
                  <a:cubicBezTo>
                    <a:pt x="426" y="434"/>
                    <a:pt x="422" y="401"/>
                    <a:pt x="393" y="401"/>
                  </a:cubicBezTo>
                  <a:cubicBezTo>
                    <a:pt x="379" y="401"/>
                    <a:pt x="379" y="412"/>
                    <a:pt x="372" y="415"/>
                  </a:cubicBezTo>
                  <a:cubicBezTo>
                    <a:pt x="357" y="422"/>
                    <a:pt x="348" y="436"/>
                    <a:pt x="331" y="436"/>
                  </a:cubicBezTo>
                  <a:cubicBezTo>
                    <a:pt x="314" y="436"/>
                    <a:pt x="304" y="427"/>
                    <a:pt x="289" y="427"/>
                  </a:cubicBezTo>
                  <a:cubicBezTo>
                    <a:pt x="277" y="427"/>
                    <a:pt x="265" y="435"/>
                    <a:pt x="265" y="447"/>
                  </a:cubicBezTo>
                  <a:cubicBezTo>
                    <a:pt x="270" y="465"/>
                    <a:pt x="270" y="465"/>
                    <a:pt x="270" y="465"/>
                  </a:cubicBezTo>
                  <a:cubicBezTo>
                    <a:pt x="265" y="481"/>
                    <a:pt x="248" y="486"/>
                    <a:pt x="232" y="490"/>
                  </a:cubicBezTo>
                  <a:cubicBezTo>
                    <a:pt x="219" y="493"/>
                    <a:pt x="197" y="526"/>
                    <a:pt x="197" y="543"/>
                  </a:cubicBezTo>
                  <a:cubicBezTo>
                    <a:pt x="197" y="550"/>
                    <a:pt x="201" y="552"/>
                    <a:pt x="204" y="554"/>
                  </a:cubicBezTo>
                  <a:cubicBezTo>
                    <a:pt x="195" y="570"/>
                    <a:pt x="190" y="579"/>
                    <a:pt x="174" y="587"/>
                  </a:cubicBezTo>
                  <a:cubicBezTo>
                    <a:pt x="165" y="592"/>
                    <a:pt x="164" y="612"/>
                    <a:pt x="148" y="607"/>
                  </a:cubicBezTo>
                  <a:cubicBezTo>
                    <a:pt x="148" y="608"/>
                    <a:pt x="148" y="608"/>
                    <a:pt x="148" y="608"/>
                  </a:cubicBezTo>
                  <a:cubicBezTo>
                    <a:pt x="142" y="605"/>
                    <a:pt x="129" y="609"/>
                    <a:pt x="125" y="609"/>
                  </a:cubicBezTo>
                  <a:cubicBezTo>
                    <a:pt x="107" y="609"/>
                    <a:pt x="97" y="625"/>
                    <a:pt x="80" y="625"/>
                  </a:cubicBezTo>
                  <a:cubicBezTo>
                    <a:pt x="69" y="625"/>
                    <a:pt x="68" y="596"/>
                    <a:pt x="51" y="596"/>
                  </a:cubicBezTo>
                  <a:cubicBezTo>
                    <a:pt x="38" y="596"/>
                    <a:pt x="30" y="602"/>
                    <a:pt x="18" y="602"/>
                  </a:cubicBezTo>
                  <a:cubicBezTo>
                    <a:pt x="14" y="602"/>
                    <a:pt x="12" y="598"/>
                    <a:pt x="12" y="595"/>
                  </a:cubicBezTo>
                  <a:cubicBezTo>
                    <a:pt x="12" y="578"/>
                    <a:pt x="12" y="573"/>
                    <a:pt x="12" y="563"/>
                  </a:cubicBezTo>
                  <a:cubicBezTo>
                    <a:pt x="6" y="563"/>
                    <a:pt x="0" y="559"/>
                    <a:pt x="0" y="552"/>
                  </a:cubicBezTo>
                  <a:cubicBezTo>
                    <a:pt x="0" y="542"/>
                    <a:pt x="8" y="540"/>
                    <a:pt x="8" y="534"/>
                  </a:cubicBezTo>
                  <a:cubicBezTo>
                    <a:pt x="8" y="514"/>
                    <a:pt x="15" y="493"/>
                    <a:pt x="15" y="473"/>
                  </a:cubicBezTo>
                  <a:cubicBezTo>
                    <a:pt x="15" y="461"/>
                    <a:pt x="7" y="450"/>
                    <a:pt x="7" y="442"/>
                  </a:cubicBezTo>
                  <a:cubicBezTo>
                    <a:pt x="7" y="438"/>
                    <a:pt x="33" y="421"/>
                    <a:pt x="37" y="421"/>
                  </a:cubicBezTo>
                  <a:cubicBezTo>
                    <a:pt x="40" y="421"/>
                    <a:pt x="44" y="426"/>
                    <a:pt x="48" y="424"/>
                  </a:cubicBezTo>
                  <a:cubicBezTo>
                    <a:pt x="83" y="424"/>
                    <a:pt x="83" y="424"/>
                    <a:pt x="83" y="424"/>
                  </a:cubicBezTo>
                  <a:cubicBezTo>
                    <a:pt x="86" y="427"/>
                    <a:pt x="92" y="428"/>
                    <a:pt x="95" y="429"/>
                  </a:cubicBezTo>
                  <a:cubicBezTo>
                    <a:pt x="132" y="429"/>
                    <a:pt x="132" y="429"/>
                    <a:pt x="132" y="429"/>
                  </a:cubicBezTo>
                  <a:cubicBezTo>
                    <a:pt x="141" y="427"/>
                    <a:pt x="145" y="432"/>
                    <a:pt x="153" y="432"/>
                  </a:cubicBezTo>
                  <a:cubicBezTo>
                    <a:pt x="158" y="432"/>
                    <a:pt x="170" y="428"/>
                    <a:pt x="172" y="428"/>
                  </a:cubicBezTo>
                  <a:cubicBezTo>
                    <a:pt x="172" y="412"/>
                    <a:pt x="182" y="408"/>
                    <a:pt x="182" y="392"/>
                  </a:cubicBezTo>
                  <a:cubicBezTo>
                    <a:pt x="182" y="389"/>
                    <a:pt x="181" y="375"/>
                    <a:pt x="181" y="370"/>
                  </a:cubicBezTo>
                  <a:cubicBezTo>
                    <a:pt x="179" y="372"/>
                    <a:pt x="179" y="372"/>
                    <a:pt x="179" y="372"/>
                  </a:cubicBezTo>
                  <a:cubicBezTo>
                    <a:pt x="181" y="369"/>
                    <a:pt x="183" y="363"/>
                    <a:pt x="183" y="360"/>
                  </a:cubicBezTo>
                  <a:cubicBezTo>
                    <a:pt x="183" y="353"/>
                    <a:pt x="178" y="354"/>
                    <a:pt x="178" y="348"/>
                  </a:cubicBezTo>
                  <a:cubicBezTo>
                    <a:pt x="163" y="348"/>
                    <a:pt x="158" y="334"/>
                    <a:pt x="158" y="321"/>
                  </a:cubicBezTo>
                  <a:cubicBezTo>
                    <a:pt x="154" y="320"/>
                    <a:pt x="153" y="316"/>
                    <a:pt x="149" y="315"/>
                  </a:cubicBezTo>
                  <a:cubicBezTo>
                    <a:pt x="137" y="311"/>
                    <a:pt x="104" y="305"/>
                    <a:pt x="104" y="293"/>
                  </a:cubicBezTo>
                  <a:cubicBezTo>
                    <a:pt x="103" y="293"/>
                    <a:pt x="103" y="291"/>
                    <a:pt x="103" y="290"/>
                  </a:cubicBezTo>
                  <a:cubicBezTo>
                    <a:pt x="103" y="283"/>
                    <a:pt x="124" y="278"/>
                    <a:pt x="132" y="276"/>
                  </a:cubicBezTo>
                  <a:cubicBezTo>
                    <a:pt x="134" y="280"/>
                    <a:pt x="146" y="284"/>
                    <a:pt x="152" y="284"/>
                  </a:cubicBezTo>
                  <a:cubicBezTo>
                    <a:pt x="158" y="284"/>
                    <a:pt x="167" y="280"/>
                    <a:pt x="170" y="280"/>
                  </a:cubicBezTo>
                  <a:cubicBezTo>
                    <a:pt x="170" y="274"/>
                    <a:pt x="170" y="274"/>
                    <a:pt x="170" y="274"/>
                  </a:cubicBezTo>
                  <a:cubicBezTo>
                    <a:pt x="164" y="272"/>
                    <a:pt x="167" y="261"/>
                    <a:pt x="166" y="258"/>
                  </a:cubicBezTo>
                  <a:cubicBezTo>
                    <a:pt x="166" y="252"/>
                    <a:pt x="166" y="252"/>
                    <a:pt x="166" y="252"/>
                  </a:cubicBezTo>
                  <a:cubicBezTo>
                    <a:pt x="173" y="252"/>
                    <a:pt x="173" y="252"/>
                    <a:pt x="173" y="252"/>
                  </a:cubicBezTo>
                  <a:cubicBezTo>
                    <a:pt x="179" y="258"/>
                    <a:pt x="187" y="262"/>
                    <a:pt x="196" y="262"/>
                  </a:cubicBezTo>
                  <a:cubicBezTo>
                    <a:pt x="202" y="262"/>
                    <a:pt x="208" y="256"/>
                    <a:pt x="209" y="250"/>
                  </a:cubicBezTo>
                  <a:cubicBezTo>
                    <a:pt x="232" y="250"/>
                    <a:pt x="238" y="233"/>
                    <a:pt x="242" y="214"/>
                  </a:cubicBezTo>
                  <a:cubicBezTo>
                    <a:pt x="247" y="214"/>
                    <a:pt x="249" y="213"/>
                    <a:pt x="253" y="212"/>
                  </a:cubicBezTo>
                  <a:cubicBezTo>
                    <a:pt x="257" y="210"/>
                    <a:pt x="288" y="198"/>
                    <a:pt x="291" y="194"/>
                  </a:cubicBezTo>
                  <a:cubicBezTo>
                    <a:pt x="297" y="188"/>
                    <a:pt x="295" y="179"/>
                    <a:pt x="295" y="169"/>
                  </a:cubicBezTo>
                  <a:cubicBezTo>
                    <a:pt x="295" y="166"/>
                    <a:pt x="301" y="161"/>
                    <a:pt x="302" y="160"/>
                  </a:cubicBezTo>
                  <a:cubicBezTo>
                    <a:pt x="313" y="149"/>
                    <a:pt x="323" y="136"/>
                    <a:pt x="341" y="136"/>
                  </a:cubicBezTo>
                  <a:cubicBezTo>
                    <a:pt x="351" y="136"/>
                    <a:pt x="346" y="139"/>
                    <a:pt x="351" y="136"/>
                  </a:cubicBezTo>
                  <a:cubicBezTo>
                    <a:pt x="354" y="139"/>
                    <a:pt x="356" y="133"/>
                    <a:pt x="357" y="131"/>
                  </a:cubicBezTo>
                  <a:cubicBezTo>
                    <a:pt x="363" y="125"/>
                    <a:pt x="370" y="130"/>
                    <a:pt x="376" y="130"/>
                  </a:cubicBezTo>
                  <a:cubicBezTo>
                    <a:pt x="381" y="130"/>
                    <a:pt x="393" y="123"/>
                    <a:pt x="393" y="117"/>
                  </a:cubicBezTo>
                  <a:cubicBezTo>
                    <a:pt x="393" y="113"/>
                    <a:pt x="388" y="97"/>
                    <a:pt x="388" y="97"/>
                  </a:cubicBezTo>
                  <a:cubicBezTo>
                    <a:pt x="385" y="75"/>
                    <a:pt x="373" y="69"/>
                    <a:pt x="373" y="50"/>
                  </a:cubicBezTo>
                  <a:cubicBezTo>
                    <a:pt x="373" y="16"/>
                    <a:pt x="402" y="14"/>
                    <a:pt x="421" y="0"/>
                  </a:cubicBezTo>
                  <a:cubicBezTo>
                    <a:pt x="421" y="9"/>
                    <a:pt x="421" y="9"/>
                    <a:pt x="421" y="9"/>
                  </a:cubicBezTo>
                  <a:cubicBezTo>
                    <a:pt x="417" y="17"/>
                    <a:pt x="417" y="22"/>
                    <a:pt x="417" y="30"/>
                  </a:cubicBezTo>
                  <a:cubicBezTo>
                    <a:pt x="417" y="38"/>
                    <a:pt x="425" y="39"/>
                    <a:pt x="431" y="39"/>
                  </a:cubicBezTo>
                  <a:cubicBezTo>
                    <a:pt x="431" y="41"/>
                    <a:pt x="431" y="43"/>
                    <a:pt x="431" y="45"/>
                  </a:cubicBezTo>
                  <a:cubicBezTo>
                    <a:pt x="431" y="49"/>
                    <a:pt x="424" y="51"/>
                    <a:pt x="422" y="53"/>
                  </a:cubicBezTo>
                  <a:cubicBezTo>
                    <a:pt x="414" y="61"/>
                    <a:pt x="405" y="68"/>
                    <a:pt x="405" y="82"/>
                  </a:cubicBezTo>
                  <a:cubicBezTo>
                    <a:pt x="405" y="90"/>
                    <a:pt x="409" y="96"/>
                    <a:pt x="413" y="97"/>
                  </a:cubicBezTo>
                  <a:cubicBezTo>
                    <a:pt x="413" y="101"/>
                    <a:pt x="414" y="103"/>
                    <a:pt x="413" y="105"/>
                  </a:cubicBezTo>
                  <a:cubicBezTo>
                    <a:pt x="422" y="105"/>
                    <a:pt x="425" y="109"/>
                    <a:pt x="432" y="109"/>
                  </a:cubicBezTo>
                  <a:cubicBezTo>
                    <a:pt x="433" y="113"/>
                    <a:pt x="435" y="118"/>
                    <a:pt x="437" y="118"/>
                  </a:cubicBezTo>
                  <a:cubicBezTo>
                    <a:pt x="457" y="118"/>
                    <a:pt x="472" y="100"/>
                    <a:pt x="489" y="102"/>
                  </a:cubicBezTo>
                  <a:cubicBezTo>
                    <a:pt x="488" y="106"/>
                    <a:pt x="485" y="109"/>
                    <a:pt x="485" y="111"/>
                  </a:cubicBezTo>
                  <a:cubicBezTo>
                    <a:pt x="485" y="113"/>
                    <a:pt x="498" y="122"/>
                    <a:pt x="498" y="122"/>
                  </a:cubicBezTo>
                  <a:cubicBezTo>
                    <a:pt x="506" y="122"/>
                    <a:pt x="507" y="117"/>
                    <a:pt x="510" y="115"/>
                  </a:cubicBezTo>
                  <a:cubicBezTo>
                    <a:pt x="523" y="109"/>
                    <a:pt x="533" y="111"/>
                    <a:pt x="545" y="105"/>
                  </a:cubicBezTo>
                  <a:cubicBezTo>
                    <a:pt x="551" y="102"/>
                    <a:pt x="563" y="90"/>
                    <a:pt x="573" y="90"/>
                  </a:cubicBezTo>
                  <a:cubicBezTo>
                    <a:pt x="582" y="90"/>
                    <a:pt x="593" y="91"/>
                    <a:pt x="598" y="94"/>
                  </a:cubicBezTo>
                  <a:cubicBezTo>
                    <a:pt x="597" y="97"/>
                    <a:pt x="595" y="101"/>
                    <a:pt x="595" y="102"/>
                  </a:cubicBezTo>
                  <a:cubicBezTo>
                    <a:pt x="615" y="102"/>
                    <a:pt x="635" y="98"/>
                    <a:pt x="650" y="98"/>
                  </a:cubicBezTo>
                  <a:cubicBezTo>
                    <a:pt x="664" y="98"/>
                    <a:pt x="673" y="97"/>
                    <a:pt x="688" y="97"/>
                  </a:cubicBezTo>
                  <a:cubicBezTo>
                    <a:pt x="704" y="97"/>
                    <a:pt x="712" y="127"/>
                    <a:pt x="712" y="144"/>
                  </a:cubicBezTo>
                  <a:cubicBezTo>
                    <a:pt x="712" y="155"/>
                    <a:pt x="701" y="160"/>
                    <a:pt x="701" y="171"/>
                  </a:cubicBezTo>
                  <a:cubicBezTo>
                    <a:pt x="701" y="187"/>
                    <a:pt x="716" y="198"/>
                    <a:pt x="716" y="213"/>
                  </a:cubicBezTo>
                  <a:cubicBezTo>
                    <a:pt x="716" y="222"/>
                    <a:pt x="701" y="225"/>
                    <a:pt x="698" y="230"/>
                  </a:cubicBezTo>
                  <a:cubicBezTo>
                    <a:pt x="689" y="245"/>
                    <a:pt x="686" y="257"/>
                    <a:pt x="686" y="276"/>
                  </a:cubicBezTo>
                  <a:cubicBezTo>
                    <a:pt x="686" y="299"/>
                    <a:pt x="701" y="294"/>
                    <a:pt x="719" y="294"/>
                  </a:cubicBezTo>
                  <a:cubicBezTo>
                    <a:pt x="743" y="294"/>
                    <a:pt x="754" y="284"/>
                    <a:pt x="773" y="284"/>
                  </a:cubicBezTo>
                  <a:cubicBezTo>
                    <a:pt x="793" y="284"/>
                    <a:pt x="788" y="325"/>
                    <a:pt x="807" y="325"/>
                  </a:cubicBezTo>
                  <a:cubicBezTo>
                    <a:pt x="807" y="357"/>
                    <a:pt x="807" y="357"/>
                    <a:pt x="807" y="357"/>
                  </a:cubicBezTo>
                  <a:cubicBezTo>
                    <a:pt x="807" y="360"/>
                    <a:pt x="810" y="361"/>
                    <a:pt x="811" y="363"/>
                  </a:cubicBezTo>
                  <a:cubicBezTo>
                    <a:pt x="815" y="368"/>
                    <a:pt x="815" y="368"/>
                    <a:pt x="815" y="368"/>
                  </a:cubicBezTo>
                  <a:cubicBezTo>
                    <a:pt x="819" y="368"/>
                    <a:pt x="828" y="364"/>
                    <a:pt x="833" y="363"/>
                  </a:cubicBezTo>
                  <a:cubicBezTo>
                    <a:pt x="834" y="367"/>
                    <a:pt x="833" y="371"/>
                    <a:pt x="834" y="375"/>
                  </a:cubicBezTo>
                  <a:cubicBezTo>
                    <a:pt x="826" y="377"/>
                    <a:pt x="818" y="380"/>
                    <a:pt x="818" y="38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30" name="Freeform 75">
              <a:extLst>
                <a:ext uri="{FF2B5EF4-FFF2-40B4-BE49-F238E27FC236}">
                  <a16:creationId xmlns:a16="http://schemas.microsoft.com/office/drawing/2014/main" id="{0BE4A198-F0DC-413E-B29B-25AC1BFE6C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5252" y="1963190"/>
              <a:ext cx="642785" cy="655022"/>
            </a:xfrm>
            <a:custGeom>
              <a:avLst/>
              <a:gdLst>
                <a:gd name="T0" fmla="*/ 113 w 562"/>
                <a:gd name="T1" fmla="*/ 425 h 572"/>
                <a:gd name="T2" fmla="*/ 7 w 562"/>
                <a:gd name="T3" fmla="*/ 457 h 572"/>
                <a:gd name="T4" fmla="*/ 20 w 562"/>
                <a:gd name="T5" fmla="*/ 433 h 572"/>
                <a:gd name="T6" fmla="*/ 13 w 562"/>
                <a:gd name="T7" fmla="*/ 416 h 572"/>
                <a:gd name="T8" fmla="*/ 16 w 562"/>
                <a:gd name="T9" fmla="*/ 342 h 572"/>
                <a:gd name="T10" fmla="*/ 94 w 562"/>
                <a:gd name="T11" fmla="*/ 294 h 572"/>
                <a:gd name="T12" fmla="*/ 145 w 562"/>
                <a:gd name="T13" fmla="*/ 233 h 572"/>
                <a:gd name="T14" fmla="*/ 166 w 562"/>
                <a:gd name="T15" fmla="*/ 183 h 572"/>
                <a:gd name="T16" fmla="*/ 243 w 562"/>
                <a:gd name="T17" fmla="*/ 99 h 572"/>
                <a:gd name="T18" fmla="*/ 213 w 562"/>
                <a:gd name="T19" fmla="*/ 102 h 572"/>
                <a:gd name="T20" fmla="*/ 213 w 562"/>
                <a:gd name="T21" fmla="*/ 87 h 572"/>
                <a:gd name="T22" fmla="*/ 226 w 562"/>
                <a:gd name="T23" fmla="*/ 79 h 572"/>
                <a:gd name="T24" fmla="*/ 253 w 562"/>
                <a:gd name="T25" fmla="*/ 102 h 572"/>
                <a:gd name="T26" fmla="*/ 255 w 562"/>
                <a:gd name="T27" fmla="*/ 80 h 572"/>
                <a:gd name="T28" fmla="*/ 288 w 562"/>
                <a:gd name="T29" fmla="*/ 66 h 572"/>
                <a:gd name="T30" fmla="*/ 314 w 562"/>
                <a:gd name="T31" fmla="*/ 50 h 572"/>
                <a:gd name="T32" fmla="*/ 342 w 562"/>
                <a:gd name="T33" fmla="*/ 38 h 572"/>
                <a:gd name="T34" fmla="*/ 378 w 562"/>
                <a:gd name="T35" fmla="*/ 29 h 572"/>
                <a:gd name="T36" fmla="*/ 383 w 562"/>
                <a:gd name="T37" fmla="*/ 8 h 572"/>
                <a:gd name="T38" fmla="*/ 439 w 562"/>
                <a:gd name="T39" fmla="*/ 10 h 572"/>
                <a:gd name="T40" fmla="*/ 456 w 562"/>
                <a:gd name="T41" fmla="*/ 12 h 572"/>
                <a:gd name="T42" fmla="*/ 488 w 562"/>
                <a:gd name="T43" fmla="*/ 4 h 572"/>
                <a:gd name="T44" fmla="*/ 507 w 562"/>
                <a:gd name="T45" fmla="*/ 10 h 572"/>
                <a:gd name="T46" fmla="*/ 503 w 562"/>
                <a:gd name="T47" fmla="*/ 42 h 572"/>
                <a:gd name="T48" fmla="*/ 541 w 562"/>
                <a:gd name="T49" fmla="*/ 57 h 572"/>
                <a:gd name="T50" fmla="*/ 530 w 562"/>
                <a:gd name="T51" fmla="*/ 129 h 572"/>
                <a:gd name="T52" fmla="*/ 531 w 562"/>
                <a:gd name="T53" fmla="*/ 203 h 572"/>
                <a:gd name="T54" fmla="*/ 547 w 562"/>
                <a:gd name="T55" fmla="*/ 266 h 572"/>
                <a:gd name="T56" fmla="*/ 562 w 562"/>
                <a:gd name="T57" fmla="*/ 310 h 572"/>
                <a:gd name="T58" fmla="*/ 437 w 562"/>
                <a:gd name="T59" fmla="*/ 404 h 572"/>
                <a:gd name="T60" fmla="*/ 375 w 562"/>
                <a:gd name="T61" fmla="*/ 405 h 572"/>
                <a:gd name="T62" fmla="*/ 353 w 562"/>
                <a:gd name="T63" fmla="*/ 360 h 572"/>
                <a:gd name="T64" fmla="*/ 338 w 562"/>
                <a:gd name="T65" fmla="*/ 314 h 572"/>
                <a:gd name="T66" fmla="*/ 435 w 562"/>
                <a:gd name="T67" fmla="*/ 234 h 572"/>
                <a:gd name="T68" fmla="*/ 346 w 562"/>
                <a:gd name="T69" fmla="*/ 242 h 572"/>
                <a:gd name="T70" fmla="*/ 295 w 562"/>
                <a:gd name="T71" fmla="*/ 304 h 572"/>
                <a:gd name="T72" fmla="*/ 251 w 562"/>
                <a:gd name="T73" fmla="*/ 362 h 572"/>
                <a:gd name="T74" fmla="*/ 257 w 562"/>
                <a:gd name="T75" fmla="*/ 392 h 572"/>
                <a:gd name="T76" fmla="*/ 261 w 562"/>
                <a:gd name="T77" fmla="*/ 455 h 572"/>
                <a:gd name="T78" fmla="*/ 251 w 562"/>
                <a:gd name="T79" fmla="*/ 509 h 572"/>
                <a:gd name="T80" fmla="*/ 208 w 562"/>
                <a:gd name="T81" fmla="*/ 547 h 572"/>
                <a:gd name="T82" fmla="*/ 155 w 562"/>
                <a:gd name="T83" fmla="*/ 535 h 572"/>
                <a:gd name="T84" fmla="*/ 140 w 562"/>
                <a:gd name="T85" fmla="*/ 485 h 572"/>
                <a:gd name="T86" fmla="*/ 130 w 562"/>
                <a:gd name="T87" fmla="*/ 441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62" h="572">
                  <a:moveTo>
                    <a:pt x="130" y="445"/>
                  </a:moveTo>
                  <a:cubicBezTo>
                    <a:pt x="120" y="440"/>
                    <a:pt x="119" y="433"/>
                    <a:pt x="113" y="425"/>
                  </a:cubicBezTo>
                  <a:cubicBezTo>
                    <a:pt x="97" y="449"/>
                    <a:pt x="73" y="479"/>
                    <a:pt x="41" y="479"/>
                  </a:cubicBezTo>
                  <a:cubicBezTo>
                    <a:pt x="37" y="479"/>
                    <a:pt x="7" y="460"/>
                    <a:pt x="7" y="457"/>
                  </a:cubicBezTo>
                  <a:cubicBezTo>
                    <a:pt x="7" y="451"/>
                    <a:pt x="17" y="447"/>
                    <a:pt x="20" y="445"/>
                  </a:cubicBezTo>
                  <a:cubicBezTo>
                    <a:pt x="20" y="433"/>
                    <a:pt x="20" y="433"/>
                    <a:pt x="20" y="433"/>
                  </a:cubicBezTo>
                  <a:cubicBezTo>
                    <a:pt x="10" y="433"/>
                    <a:pt x="10" y="433"/>
                    <a:pt x="1" y="437"/>
                  </a:cubicBezTo>
                  <a:cubicBezTo>
                    <a:pt x="1" y="432"/>
                    <a:pt x="9" y="422"/>
                    <a:pt x="13" y="416"/>
                  </a:cubicBezTo>
                  <a:cubicBezTo>
                    <a:pt x="1" y="402"/>
                    <a:pt x="0" y="382"/>
                    <a:pt x="0" y="360"/>
                  </a:cubicBezTo>
                  <a:cubicBezTo>
                    <a:pt x="0" y="348"/>
                    <a:pt x="12" y="349"/>
                    <a:pt x="16" y="342"/>
                  </a:cubicBezTo>
                  <a:cubicBezTo>
                    <a:pt x="25" y="328"/>
                    <a:pt x="34" y="319"/>
                    <a:pt x="50" y="314"/>
                  </a:cubicBezTo>
                  <a:cubicBezTo>
                    <a:pt x="64" y="310"/>
                    <a:pt x="67" y="291"/>
                    <a:pt x="94" y="294"/>
                  </a:cubicBezTo>
                  <a:cubicBezTo>
                    <a:pt x="86" y="292"/>
                    <a:pt x="83" y="290"/>
                    <a:pt x="76" y="288"/>
                  </a:cubicBezTo>
                  <a:cubicBezTo>
                    <a:pt x="110" y="280"/>
                    <a:pt x="122" y="252"/>
                    <a:pt x="145" y="233"/>
                  </a:cubicBezTo>
                  <a:cubicBezTo>
                    <a:pt x="154" y="226"/>
                    <a:pt x="153" y="201"/>
                    <a:pt x="159" y="201"/>
                  </a:cubicBezTo>
                  <a:cubicBezTo>
                    <a:pt x="159" y="201"/>
                    <a:pt x="166" y="183"/>
                    <a:pt x="166" y="183"/>
                  </a:cubicBezTo>
                  <a:cubicBezTo>
                    <a:pt x="175" y="167"/>
                    <a:pt x="186" y="156"/>
                    <a:pt x="202" y="149"/>
                  </a:cubicBezTo>
                  <a:cubicBezTo>
                    <a:pt x="218" y="143"/>
                    <a:pt x="239" y="116"/>
                    <a:pt x="243" y="99"/>
                  </a:cubicBezTo>
                  <a:cubicBezTo>
                    <a:pt x="224" y="103"/>
                    <a:pt x="216" y="114"/>
                    <a:pt x="198" y="114"/>
                  </a:cubicBezTo>
                  <a:cubicBezTo>
                    <a:pt x="202" y="108"/>
                    <a:pt x="210" y="104"/>
                    <a:pt x="213" y="102"/>
                  </a:cubicBezTo>
                  <a:cubicBezTo>
                    <a:pt x="210" y="102"/>
                    <a:pt x="202" y="100"/>
                    <a:pt x="202" y="100"/>
                  </a:cubicBezTo>
                  <a:cubicBezTo>
                    <a:pt x="203" y="92"/>
                    <a:pt x="207" y="87"/>
                    <a:pt x="213" y="87"/>
                  </a:cubicBezTo>
                  <a:cubicBezTo>
                    <a:pt x="216" y="87"/>
                    <a:pt x="217" y="90"/>
                    <a:pt x="219" y="90"/>
                  </a:cubicBezTo>
                  <a:cubicBezTo>
                    <a:pt x="222" y="85"/>
                    <a:pt x="224" y="82"/>
                    <a:pt x="226" y="79"/>
                  </a:cubicBezTo>
                  <a:cubicBezTo>
                    <a:pt x="230" y="84"/>
                    <a:pt x="231" y="88"/>
                    <a:pt x="228" y="94"/>
                  </a:cubicBezTo>
                  <a:cubicBezTo>
                    <a:pt x="241" y="94"/>
                    <a:pt x="244" y="102"/>
                    <a:pt x="253" y="102"/>
                  </a:cubicBezTo>
                  <a:cubicBezTo>
                    <a:pt x="257" y="102"/>
                    <a:pt x="266" y="83"/>
                    <a:pt x="267" y="82"/>
                  </a:cubicBezTo>
                  <a:cubicBezTo>
                    <a:pt x="262" y="80"/>
                    <a:pt x="262" y="79"/>
                    <a:pt x="255" y="80"/>
                  </a:cubicBezTo>
                  <a:cubicBezTo>
                    <a:pt x="259" y="74"/>
                    <a:pt x="265" y="67"/>
                    <a:pt x="272" y="67"/>
                  </a:cubicBezTo>
                  <a:cubicBezTo>
                    <a:pt x="278" y="67"/>
                    <a:pt x="282" y="69"/>
                    <a:pt x="288" y="66"/>
                  </a:cubicBezTo>
                  <a:cubicBezTo>
                    <a:pt x="284" y="62"/>
                    <a:pt x="285" y="63"/>
                    <a:pt x="282" y="59"/>
                  </a:cubicBezTo>
                  <a:cubicBezTo>
                    <a:pt x="289" y="52"/>
                    <a:pt x="303" y="52"/>
                    <a:pt x="314" y="50"/>
                  </a:cubicBezTo>
                  <a:cubicBezTo>
                    <a:pt x="314" y="59"/>
                    <a:pt x="314" y="59"/>
                    <a:pt x="314" y="59"/>
                  </a:cubicBezTo>
                  <a:cubicBezTo>
                    <a:pt x="324" y="57"/>
                    <a:pt x="326" y="39"/>
                    <a:pt x="342" y="38"/>
                  </a:cubicBezTo>
                  <a:cubicBezTo>
                    <a:pt x="342" y="52"/>
                    <a:pt x="342" y="52"/>
                    <a:pt x="342" y="52"/>
                  </a:cubicBezTo>
                  <a:cubicBezTo>
                    <a:pt x="352" y="32"/>
                    <a:pt x="365" y="37"/>
                    <a:pt x="378" y="29"/>
                  </a:cubicBezTo>
                  <a:cubicBezTo>
                    <a:pt x="372" y="27"/>
                    <a:pt x="367" y="25"/>
                    <a:pt x="367" y="20"/>
                  </a:cubicBezTo>
                  <a:cubicBezTo>
                    <a:pt x="367" y="16"/>
                    <a:pt x="381" y="13"/>
                    <a:pt x="383" y="8"/>
                  </a:cubicBezTo>
                  <a:cubicBezTo>
                    <a:pt x="388" y="13"/>
                    <a:pt x="392" y="20"/>
                    <a:pt x="399" y="20"/>
                  </a:cubicBezTo>
                  <a:cubicBezTo>
                    <a:pt x="410" y="20"/>
                    <a:pt x="439" y="0"/>
                    <a:pt x="439" y="10"/>
                  </a:cubicBezTo>
                  <a:cubicBezTo>
                    <a:pt x="439" y="21"/>
                    <a:pt x="426" y="25"/>
                    <a:pt x="423" y="36"/>
                  </a:cubicBezTo>
                  <a:cubicBezTo>
                    <a:pt x="438" y="37"/>
                    <a:pt x="443" y="19"/>
                    <a:pt x="456" y="12"/>
                  </a:cubicBezTo>
                  <a:cubicBezTo>
                    <a:pt x="459" y="17"/>
                    <a:pt x="459" y="21"/>
                    <a:pt x="459" y="26"/>
                  </a:cubicBezTo>
                  <a:cubicBezTo>
                    <a:pt x="470" y="15"/>
                    <a:pt x="476" y="12"/>
                    <a:pt x="488" y="4"/>
                  </a:cubicBezTo>
                  <a:cubicBezTo>
                    <a:pt x="489" y="14"/>
                    <a:pt x="487" y="21"/>
                    <a:pt x="496" y="22"/>
                  </a:cubicBezTo>
                  <a:cubicBezTo>
                    <a:pt x="498" y="16"/>
                    <a:pt x="501" y="10"/>
                    <a:pt x="507" y="10"/>
                  </a:cubicBezTo>
                  <a:cubicBezTo>
                    <a:pt x="511" y="10"/>
                    <a:pt x="528" y="20"/>
                    <a:pt x="534" y="23"/>
                  </a:cubicBezTo>
                  <a:cubicBezTo>
                    <a:pt x="527" y="42"/>
                    <a:pt x="521" y="36"/>
                    <a:pt x="503" y="42"/>
                  </a:cubicBezTo>
                  <a:cubicBezTo>
                    <a:pt x="511" y="48"/>
                    <a:pt x="516" y="49"/>
                    <a:pt x="516" y="54"/>
                  </a:cubicBezTo>
                  <a:cubicBezTo>
                    <a:pt x="523" y="55"/>
                    <a:pt x="539" y="57"/>
                    <a:pt x="541" y="57"/>
                  </a:cubicBezTo>
                  <a:cubicBezTo>
                    <a:pt x="531" y="65"/>
                    <a:pt x="503" y="79"/>
                    <a:pt x="503" y="98"/>
                  </a:cubicBezTo>
                  <a:cubicBezTo>
                    <a:pt x="503" y="113"/>
                    <a:pt x="530" y="112"/>
                    <a:pt x="530" y="129"/>
                  </a:cubicBezTo>
                  <a:cubicBezTo>
                    <a:pt x="530" y="143"/>
                    <a:pt x="516" y="149"/>
                    <a:pt x="516" y="163"/>
                  </a:cubicBezTo>
                  <a:cubicBezTo>
                    <a:pt x="516" y="178"/>
                    <a:pt x="531" y="187"/>
                    <a:pt x="531" y="203"/>
                  </a:cubicBezTo>
                  <a:cubicBezTo>
                    <a:pt x="531" y="212"/>
                    <a:pt x="524" y="217"/>
                    <a:pt x="524" y="226"/>
                  </a:cubicBezTo>
                  <a:cubicBezTo>
                    <a:pt x="524" y="244"/>
                    <a:pt x="547" y="249"/>
                    <a:pt x="547" y="266"/>
                  </a:cubicBezTo>
                  <a:cubicBezTo>
                    <a:pt x="547" y="271"/>
                    <a:pt x="540" y="275"/>
                    <a:pt x="538" y="277"/>
                  </a:cubicBezTo>
                  <a:cubicBezTo>
                    <a:pt x="544" y="289"/>
                    <a:pt x="562" y="292"/>
                    <a:pt x="562" y="310"/>
                  </a:cubicBezTo>
                  <a:cubicBezTo>
                    <a:pt x="562" y="336"/>
                    <a:pt x="509" y="366"/>
                    <a:pt x="494" y="388"/>
                  </a:cubicBezTo>
                  <a:cubicBezTo>
                    <a:pt x="486" y="404"/>
                    <a:pt x="451" y="406"/>
                    <a:pt x="437" y="404"/>
                  </a:cubicBezTo>
                  <a:cubicBezTo>
                    <a:pt x="422" y="408"/>
                    <a:pt x="404" y="416"/>
                    <a:pt x="391" y="416"/>
                  </a:cubicBezTo>
                  <a:cubicBezTo>
                    <a:pt x="381" y="416"/>
                    <a:pt x="375" y="414"/>
                    <a:pt x="375" y="405"/>
                  </a:cubicBezTo>
                  <a:cubicBezTo>
                    <a:pt x="359" y="405"/>
                    <a:pt x="342" y="394"/>
                    <a:pt x="342" y="377"/>
                  </a:cubicBezTo>
                  <a:cubicBezTo>
                    <a:pt x="342" y="370"/>
                    <a:pt x="350" y="364"/>
                    <a:pt x="353" y="360"/>
                  </a:cubicBezTo>
                  <a:cubicBezTo>
                    <a:pt x="345" y="357"/>
                    <a:pt x="338" y="339"/>
                    <a:pt x="338" y="330"/>
                  </a:cubicBezTo>
                  <a:cubicBezTo>
                    <a:pt x="338" y="324"/>
                    <a:pt x="340" y="319"/>
                    <a:pt x="338" y="314"/>
                  </a:cubicBezTo>
                  <a:cubicBezTo>
                    <a:pt x="370" y="314"/>
                    <a:pt x="387" y="270"/>
                    <a:pt x="406" y="258"/>
                  </a:cubicBezTo>
                  <a:cubicBezTo>
                    <a:pt x="417" y="252"/>
                    <a:pt x="435" y="248"/>
                    <a:pt x="435" y="234"/>
                  </a:cubicBezTo>
                  <a:cubicBezTo>
                    <a:pt x="435" y="214"/>
                    <a:pt x="410" y="211"/>
                    <a:pt x="391" y="211"/>
                  </a:cubicBezTo>
                  <a:cubicBezTo>
                    <a:pt x="366" y="211"/>
                    <a:pt x="346" y="220"/>
                    <a:pt x="346" y="242"/>
                  </a:cubicBezTo>
                  <a:cubicBezTo>
                    <a:pt x="346" y="252"/>
                    <a:pt x="348" y="256"/>
                    <a:pt x="346" y="261"/>
                  </a:cubicBezTo>
                  <a:cubicBezTo>
                    <a:pt x="346" y="279"/>
                    <a:pt x="311" y="295"/>
                    <a:pt x="295" y="304"/>
                  </a:cubicBezTo>
                  <a:cubicBezTo>
                    <a:pt x="282" y="312"/>
                    <a:pt x="269" y="315"/>
                    <a:pt x="261" y="330"/>
                  </a:cubicBezTo>
                  <a:cubicBezTo>
                    <a:pt x="255" y="341"/>
                    <a:pt x="263" y="356"/>
                    <a:pt x="251" y="362"/>
                  </a:cubicBezTo>
                  <a:cubicBezTo>
                    <a:pt x="251" y="377"/>
                    <a:pt x="251" y="377"/>
                    <a:pt x="251" y="377"/>
                  </a:cubicBezTo>
                  <a:cubicBezTo>
                    <a:pt x="255" y="381"/>
                    <a:pt x="257" y="386"/>
                    <a:pt x="257" y="392"/>
                  </a:cubicBezTo>
                  <a:cubicBezTo>
                    <a:pt x="271" y="394"/>
                    <a:pt x="291" y="408"/>
                    <a:pt x="291" y="424"/>
                  </a:cubicBezTo>
                  <a:cubicBezTo>
                    <a:pt x="291" y="436"/>
                    <a:pt x="269" y="455"/>
                    <a:pt x="261" y="455"/>
                  </a:cubicBezTo>
                  <a:cubicBezTo>
                    <a:pt x="246" y="455"/>
                    <a:pt x="240" y="478"/>
                    <a:pt x="240" y="495"/>
                  </a:cubicBezTo>
                  <a:cubicBezTo>
                    <a:pt x="240" y="505"/>
                    <a:pt x="247" y="508"/>
                    <a:pt x="251" y="509"/>
                  </a:cubicBezTo>
                  <a:cubicBezTo>
                    <a:pt x="249" y="530"/>
                    <a:pt x="231" y="532"/>
                    <a:pt x="228" y="547"/>
                  </a:cubicBezTo>
                  <a:cubicBezTo>
                    <a:pt x="218" y="547"/>
                    <a:pt x="214" y="547"/>
                    <a:pt x="208" y="547"/>
                  </a:cubicBezTo>
                  <a:cubicBezTo>
                    <a:pt x="195" y="547"/>
                    <a:pt x="191" y="572"/>
                    <a:pt x="172" y="572"/>
                  </a:cubicBezTo>
                  <a:cubicBezTo>
                    <a:pt x="166" y="572"/>
                    <a:pt x="155" y="539"/>
                    <a:pt x="155" y="535"/>
                  </a:cubicBezTo>
                  <a:cubicBezTo>
                    <a:pt x="155" y="532"/>
                    <a:pt x="157" y="529"/>
                    <a:pt x="157" y="527"/>
                  </a:cubicBezTo>
                  <a:cubicBezTo>
                    <a:pt x="144" y="513"/>
                    <a:pt x="145" y="502"/>
                    <a:pt x="140" y="485"/>
                  </a:cubicBezTo>
                  <a:cubicBezTo>
                    <a:pt x="136" y="473"/>
                    <a:pt x="125" y="470"/>
                    <a:pt x="125" y="455"/>
                  </a:cubicBezTo>
                  <a:cubicBezTo>
                    <a:pt x="125" y="450"/>
                    <a:pt x="129" y="443"/>
                    <a:pt x="130" y="441"/>
                  </a:cubicBezTo>
                  <a:lnTo>
                    <a:pt x="130" y="44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31" name="Freeform 76">
              <a:extLst>
                <a:ext uri="{FF2B5EF4-FFF2-40B4-BE49-F238E27FC236}">
                  <a16:creationId xmlns:a16="http://schemas.microsoft.com/office/drawing/2014/main" id="{EBCBDE3C-1A68-4C8C-B70C-2CE63D31C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3375" y="1624966"/>
              <a:ext cx="4199525" cy="1639085"/>
            </a:xfrm>
            <a:custGeom>
              <a:avLst/>
              <a:gdLst>
                <a:gd name="T0" fmla="*/ 2600 w 3672"/>
                <a:gd name="T1" fmla="*/ 1054 h 1433"/>
                <a:gd name="T2" fmla="*/ 2506 w 3672"/>
                <a:gd name="T3" fmla="*/ 875 h 1433"/>
                <a:gd name="T4" fmla="*/ 2858 w 3672"/>
                <a:gd name="T5" fmla="*/ 735 h 1433"/>
                <a:gd name="T6" fmla="*/ 3096 w 3672"/>
                <a:gd name="T7" fmla="*/ 624 h 1433"/>
                <a:gd name="T8" fmla="*/ 2934 w 3672"/>
                <a:gd name="T9" fmla="*/ 839 h 1433"/>
                <a:gd name="T10" fmla="*/ 3077 w 3672"/>
                <a:gd name="T11" fmla="*/ 815 h 1433"/>
                <a:gd name="T12" fmla="*/ 3414 w 3672"/>
                <a:gd name="T13" fmla="*/ 565 h 1433"/>
                <a:gd name="T14" fmla="*/ 3626 w 3672"/>
                <a:gd name="T15" fmla="*/ 517 h 1433"/>
                <a:gd name="T16" fmla="*/ 3248 w 3672"/>
                <a:gd name="T17" fmla="*/ 350 h 1433"/>
                <a:gd name="T18" fmla="*/ 2850 w 3672"/>
                <a:gd name="T19" fmla="*/ 286 h 1433"/>
                <a:gd name="T20" fmla="*/ 2464 w 3672"/>
                <a:gd name="T21" fmla="*/ 282 h 1433"/>
                <a:gd name="T22" fmla="*/ 2256 w 3672"/>
                <a:gd name="T23" fmla="*/ 175 h 1433"/>
                <a:gd name="T24" fmla="*/ 1892 w 3672"/>
                <a:gd name="T25" fmla="*/ 187 h 1433"/>
                <a:gd name="T26" fmla="*/ 1744 w 3672"/>
                <a:gd name="T27" fmla="*/ 48 h 1433"/>
                <a:gd name="T28" fmla="*/ 1301 w 3672"/>
                <a:gd name="T29" fmla="*/ 211 h 1433"/>
                <a:gd name="T30" fmla="*/ 1146 w 3672"/>
                <a:gd name="T31" fmla="*/ 266 h 1433"/>
                <a:gd name="T32" fmla="*/ 1105 w 3672"/>
                <a:gd name="T33" fmla="*/ 219 h 1433"/>
                <a:gd name="T34" fmla="*/ 877 w 3672"/>
                <a:gd name="T35" fmla="*/ 374 h 1433"/>
                <a:gd name="T36" fmla="*/ 552 w 3672"/>
                <a:gd name="T37" fmla="*/ 445 h 1433"/>
                <a:gd name="T38" fmla="*/ 366 w 3672"/>
                <a:gd name="T39" fmla="*/ 533 h 1433"/>
                <a:gd name="T40" fmla="*/ 393 w 3672"/>
                <a:gd name="T41" fmla="*/ 410 h 1433"/>
                <a:gd name="T42" fmla="*/ 217 w 3672"/>
                <a:gd name="T43" fmla="*/ 425 h 1433"/>
                <a:gd name="T44" fmla="*/ 234 w 3672"/>
                <a:gd name="T45" fmla="*/ 562 h 1433"/>
                <a:gd name="T46" fmla="*/ 199 w 3672"/>
                <a:gd name="T47" fmla="*/ 712 h 1433"/>
                <a:gd name="T48" fmla="*/ 86 w 3672"/>
                <a:gd name="T49" fmla="*/ 803 h 1433"/>
                <a:gd name="T50" fmla="*/ 27 w 3672"/>
                <a:gd name="T51" fmla="*/ 891 h 1433"/>
                <a:gd name="T52" fmla="*/ 93 w 3672"/>
                <a:gd name="T53" fmla="*/ 1006 h 1433"/>
                <a:gd name="T54" fmla="*/ 150 w 3672"/>
                <a:gd name="T55" fmla="*/ 1077 h 1433"/>
                <a:gd name="T56" fmla="*/ 192 w 3672"/>
                <a:gd name="T57" fmla="*/ 1161 h 1433"/>
                <a:gd name="T58" fmla="*/ 357 w 3672"/>
                <a:gd name="T59" fmla="*/ 1166 h 1433"/>
                <a:gd name="T60" fmla="*/ 385 w 3672"/>
                <a:gd name="T61" fmla="*/ 1128 h 1433"/>
                <a:gd name="T62" fmla="*/ 487 w 3672"/>
                <a:gd name="T63" fmla="*/ 1264 h 1433"/>
                <a:gd name="T64" fmla="*/ 601 w 3672"/>
                <a:gd name="T65" fmla="*/ 1319 h 1433"/>
                <a:gd name="T66" fmla="*/ 627 w 3672"/>
                <a:gd name="T67" fmla="*/ 1337 h 1433"/>
                <a:gd name="T68" fmla="*/ 599 w 3672"/>
                <a:gd name="T69" fmla="*/ 1142 h 1433"/>
                <a:gd name="T70" fmla="*/ 707 w 3672"/>
                <a:gd name="T71" fmla="*/ 1162 h 1433"/>
                <a:gd name="T72" fmla="*/ 732 w 3672"/>
                <a:gd name="T73" fmla="*/ 1262 h 1433"/>
                <a:gd name="T74" fmla="*/ 733 w 3672"/>
                <a:gd name="T75" fmla="*/ 1345 h 1433"/>
                <a:gd name="T76" fmla="*/ 766 w 3672"/>
                <a:gd name="T77" fmla="*/ 1361 h 1433"/>
                <a:gd name="T78" fmla="*/ 895 w 3672"/>
                <a:gd name="T79" fmla="*/ 1400 h 1433"/>
                <a:gd name="T80" fmla="*/ 960 w 3672"/>
                <a:gd name="T81" fmla="*/ 1407 h 1433"/>
                <a:gd name="T82" fmla="*/ 1044 w 3672"/>
                <a:gd name="T83" fmla="*/ 1388 h 1433"/>
                <a:gd name="T84" fmla="*/ 1123 w 3672"/>
                <a:gd name="T85" fmla="*/ 1391 h 1433"/>
                <a:gd name="T86" fmla="*/ 1161 w 3672"/>
                <a:gd name="T87" fmla="*/ 1348 h 1433"/>
                <a:gd name="T88" fmla="*/ 1423 w 3672"/>
                <a:gd name="T89" fmla="*/ 1069 h 1433"/>
                <a:gd name="T90" fmla="*/ 1707 w 3672"/>
                <a:gd name="T91" fmla="*/ 962 h 1433"/>
                <a:gd name="T92" fmla="*/ 2100 w 3672"/>
                <a:gd name="T93" fmla="*/ 1026 h 1433"/>
                <a:gd name="T94" fmla="*/ 2422 w 3672"/>
                <a:gd name="T95" fmla="*/ 1093 h 1433"/>
                <a:gd name="T96" fmla="*/ 2403 w 3672"/>
                <a:gd name="T97" fmla="*/ 1181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672" h="1433">
                  <a:moveTo>
                    <a:pt x="2400" y="1232"/>
                  </a:moveTo>
                  <a:cubicBezTo>
                    <a:pt x="2400" y="1232"/>
                    <a:pt x="2429" y="1240"/>
                    <a:pt x="2453" y="1240"/>
                  </a:cubicBezTo>
                  <a:cubicBezTo>
                    <a:pt x="2496" y="1240"/>
                    <a:pt x="2536" y="1145"/>
                    <a:pt x="2567" y="1113"/>
                  </a:cubicBezTo>
                  <a:cubicBezTo>
                    <a:pt x="2579" y="1100"/>
                    <a:pt x="2596" y="1074"/>
                    <a:pt x="2600" y="1054"/>
                  </a:cubicBezTo>
                  <a:cubicBezTo>
                    <a:pt x="2606" y="1030"/>
                    <a:pt x="2597" y="1016"/>
                    <a:pt x="2608" y="994"/>
                  </a:cubicBezTo>
                  <a:cubicBezTo>
                    <a:pt x="2613" y="985"/>
                    <a:pt x="2622" y="967"/>
                    <a:pt x="2622" y="950"/>
                  </a:cubicBezTo>
                  <a:cubicBezTo>
                    <a:pt x="2622" y="928"/>
                    <a:pt x="2589" y="886"/>
                    <a:pt x="2574" y="898"/>
                  </a:cubicBezTo>
                  <a:cubicBezTo>
                    <a:pt x="2529" y="934"/>
                    <a:pt x="2506" y="879"/>
                    <a:pt x="2506" y="875"/>
                  </a:cubicBezTo>
                  <a:cubicBezTo>
                    <a:pt x="2506" y="852"/>
                    <a:pt x="2546" y="828"/>
                    <a:pt x="2562" y="811"/>
                  </a:cubicBezTo>
                  <a:cubicBezTo>
                    <a:pt x="2586" y="786"/>
                    <a:pt x="2617" y="745"/>
                    <a:pt x="2650" y="735"/>
                  </a:cubicBezTo>
                  <a:cubicBezTo>
                    <a:pt x="2678" y="728"/>
                    <a:pt x="2768" y="720"/>
                    <a:pt x="2793" y="720"/>
                  </a:cubicBezTo>
                  <a:cubicBezTo>
                    <a:pt x="2824" y="720"/>
                    <a:pt x="2839" y="735"/>
                    <a:pt x="2858" y="735"/>
                  </a:cubicBezTo>
                  <a:cubicBezTo>
                    <a:pt x="2868" y="735"/>
                    <a:pt x="2875" y="735"/>
                    <a:pt x="2899" y="735"/>
                  </a:cubicBezTo>
                  <a:cubicBezTo>
                    <a:pt x="2912" y="683"/>
                    <a:pt x="2934" y="652"/>
                    <a:pt x="2987" y="652"/>
                  </a:cubicBezTo>
                  <a:cubicBezTo>
                    <a:pt x="3000" y="652"/>
                    <a:pt x="3006" y="648"/>
                    <a:pt x="3032" y="652"/>
                  </a:cubicBezTo>
                  <a:cubicBezTo>
                    <a:pt x="3019" y="662"/>
                    <a:pt x="3014" y="731"/>
                    <a:pt x="3096" y="624"/>
                  </a:cubicBezTo>
                  <a:cubicBezTo>
                    <a:pt x="3105" y="623"/>
                    <a:pt x="3144" y="640"/>
                    <a:pt x="3085" y="680"/>
                  </a:cubicBezTo>
                  <a:cubicBezTo>
                    <a:pt x="3064" y="694"/>
                    <a:pt x="3046" y="687"/>
                    <a:pt x="3032" y="708"/>
                  </a:cubicBezTo>
                  <a:cubicBezTo>
                    <a:pt x="3016" y="732"/>
                    <a:pt x="3002" y="762"/>
                    <a:pt x="2979" y="775"/>
                  </a:cubicBezTo>
                  <a:cubicBezTo>
                    <a:pt x="2960" y="786"/>
                    <a:pt x="2934" y="805"/>
                    <a:pt x="2934" y="839"/>
                  </a:cubicBezTo>
                  <a:cubicBezTo>
                    <a:pt x="2934" y="868"/>
                    <a:pt x="2943" y="964"/>
                    <a:pt x="2964" y="982"/>
                  </a:cubicBezTo>
                  <a:cubicBezTo>
                    <a:pt x="2979" y="958"/>
                    <a:pt x="2990" y="914"/>
                    <a:pt x="3021" y="906"/>
                  </a:cubicBezTo>
                  <a:cubicBezTo>
                    <a:pt x="3017" y="884"/>
                    <a:pt x="3051" y="879"/>
                    <a:pt x="3051" y="863"/>
                  </a:cubicBezTo>
                  <a:cubicBezTo>
                    <a:pt x="3051" y="836"/>
                    <a:pt x="3077" y="829"/>
                    <a:pt x="3077" y="815"/>
                  </a:cubicBezTo>
                  <a:cubicBezTo>
                    <a:pt x="3077" y="805"/>
                    <a:pt x="3070" y="796"/>
                    <a:pt x="3077" y="779"/>
                  </a:cubicBezTo>
                  <a:cubicBezTo>
                    <a:pt x="3139" y="642"/>
                    <a:pt x="3195" y="716"/>
                    <a:pt x="3217" y="716"/>
                  </a:cubicBezTo>
                  <a:cubicBezTo>
                    <a:pt x="3285" y="716"/>
                    <a:pt x="3333" y="625"/>
                    <a:pt x="3392" y="624"/>
                  </a:cubicBezTo>
                  <a:cubicBezTo>
                    <a:pt x="3504" y="622"/>
                    <a:pt x="3414" y="577"/>
                    <a:pt x="3414" y="565"/>
                  </a:cubicBezTo>
                  <a:cubicBezTo>
                    <a:pt x="3414" y="530"/>
                    <a:pt x="3458" y="536"/>
                    <a:pt x="3467" y="517"/>
                  </a:cubicBezTo>
                  <a:cubicBezTo>
                    <a:pt x="3471" y="509"/>
                    <a:pt x="3464" y="489"/>
                    <a:pt x="3479" y="489"/>
                  </a:cubicBezTo>
                  <a:cubicBezTo>
                    <a:pt x="3526" y="489"/>
                    <a:pt x="3566" y="557"/>
                    <a:pt x="3600" y="557"/>
                  </a:cubicBezTo>
                  <a:cubicBezTo>
                    <a:pt x="3615" y="557"/>
                    <a:pt x="3618" y="527"/>
                    <a:pt x="3626" y="517"/>
                  </a:cubicBezTo>
                  <a:cubicBezTo>
                    <a:pt x="3639" y="501"/>
                    <a:pt x="3651" y="503"/>
                    <a:pt x="3672" y="495"/>
                  </a:cubicBezTo>
                  <a:cubicBezTo>
                    <a:pt x="3645" y="457"/>
                    <a:pt x="3556" y="436"/>
                    <a:pt x="3513" y="410"/>
                  </a:cubicBezTo>
                  <a:cubicBezTo>
                    <a:pt x="3453" y="373"/>
                    <a:pt x="3374" y="334"/>
                    <a:pt x="3286" y="334"/>
                  </a:cubicBezTo>
                  <a:cubicBezTo>
                    <a:pt x="3261" y="334"/>
                    <a:pt x="3245" y="339"/>
                    <a:pt x="3248" y="350"/>
                  </a:cubicBezTo>
                  <a:cubicBezTo>
                    <a:pt x="3271" y="427"/>
                    <a:pt x="3213" y="349"/>
                    <a:pt x="3199" y="350"/>
                  </a:cubicBezTo>
                  <a:cubicBezTo>
                    <a:pt x="3024" y="346"/>
                    <a:pt x="3024" y="346"/>
                    <a:pt x="3024" y="346"/>
                  </a:cubicBezTo>
                  <a:cubicBezTo>
                    <a:pt x="3015" y="305"/>
                    <a:pt x="2989" y="290"/>
                    <a:pt x="2937" y="290"/>
                  </a:cubicBezTo>
                  <a:cubicBezTo>
                    <a:pt x="2909" y="290"/>
                    <a:pt x="2867" y="301"/>
                    <a:pt x="2850" y="286"/>
                  </a:cubicBezTo>
                  <a:cubicBezTo>
                    <a:pt x="2835" y="273"/>
                    <a:pt x="2834" y="254"/>
                    <a:pt x="2812" y="247"/>
                  </a:cubicBezTo>
                  <a:cubicBezTo>
                    <a:pt x="2766" y="231"/>
                    <a:pt x="2716" y="219"/>
                    <a:pt x="2657" y="219"/>
                  </a:cubicBezTo>
                  <a:cubicBezTo>
                    <a:pt x="2598" y="219"/>
                    <a:pt x="2590" y="251"/>
                    <a:pt x="2585" y="282"/>
                  </a:cubicBezTo>
                  <a:cubicBezTo>
                    <a:pt x="2529" y="282"/>
                    <a:pt x="2502" y="282"/>
                    <a:pt x="2464" y="282"/>
                  </a:cubicBezTo>
                  <a:cubicBezTo>
                    <a:pt x="2443" y="282"/>
                    <a:pt x="2440" y="264"/>
                    <a:pt x="2415" y="262"/>
                  </a:cubicBezTo>
                  <a:cubicBezTo>
                    <a:pt x="2412" y="274"/>
                    <a:pt x="2408" y="298"/>
                    <a:pt x="2396" y="298"/>
                  </a:cubicBezTo>
                  <a:cubicBezTo>
                    <a:pt x="2364" y="298"/>
                    <a:pt x="2350" y="257"/>
                    <a:pt x="2350" y="235"/>
                  </a:cubicBezTo>
                  <a:cubicBezTo>
                    <a:pt x="2350" y="229"/>
                    <a:pt x="2412" y="189"/>
                    <a:pt x="2256" y="175"/>
                  </a:cubicBezTo>
                  <a:cubicBezTo>
                    <a:pt x="2236" y="173"/>
                    <a:pt x="2225" y="182"/>
                    <a:pt x="2225" y="207"/>
                  </a:cubicBezTo>
                  <a:cubicBezTo>
                    <a:pt x="2142" y="207"/>
                    <a:pt x="2142" y="207"/>
                    <a:pt x="2142" y="207"/>
                  </a:cubicBezTo>
                  <a:cubicBezTo>
                    <a:pt x="2117" y="200"/>
                    <a:pt x="1986" y="184"/>
                    <a:pt x="1969" y="155"/>
                  </a:cubicBezTo>
                  <a:cubicBezTo>
                    <a:pt x="1870" y="240"/>
                    <a:pt x="1892" y="187"/>
                    <a:pt x="1892" y="187"/>
                  </a:cubicBezTo>
                  <a:cubicBezTo>
                    <a:pt x="1916" y="156"/>
                    <a:pt x="2145" y="91"/>
                    <a:pt x="1956" y="44"/>
                  </a:cubicBezTo>
                  <a:cubicBezTo>
                    <a:pt x="1877" y="44"/>
                    <a:pt x="1877" y="44"/>
                    <a:pt x="1877" y="44"/>
                  </a:cubicBezTo>
                  <a:cubicBezTo>
                    <a:pt x="1869" y="22"/>
                    <a:pt x="1853" y="0"/>
                    <a:pt x="1820" y="0"/>
                  </a:cubicBezTo>
                  <a:cubicBezTo>
                    <a:pt x="1781" y="0"/>
                    <a:pt x="1765" y="31"/>
                    <a:pt x="1744" y="48"/>
                  </a:cubicBezTo>
                  <a:cubicBezTo>
                    <a:pt x="1729" y="60"/>
                    <a:pt x="1631" y="101"/>
                    <a:pt x="1640" y="64"/>
                  </a:cubicBezTo>
                  <a:cubicBezTo>
                    <a:pt x="1615" y="72"/>
                    <a:pt x="1508" y="79"/>
                    <a:pt x="1453" y="131"/>
                  </a:cubicBezTo>
                  <a:cubicBezTo>
                    <a:pt x="1441" y="142"/>
                    <a:pt x="1438" y="175"/>
                    <a:pt x="1420" y="175"/>
                  </a:cubicBezTo>
                  <a:cubicBezTo>
                    <a:pt x="1395" y="175"/>
                    <a:pt x="1301" y="165"/>
                    <a:pt x="1301" y="211"/>
                  </a:cubicBezTo>
                  <a:cubicBezTo>
                    <a:pt x="1301" y="220"/>
                    <a:pt x="1310" y="230"/>
                    <a:pt x="1313" y="243"/>
                  </a:cubicBezTo>
                  <a:cubicBezTo>
                    <a:pt x="1296" y="254"/>
                    <a:pt x="1290" y="243"/>
                    <a:pt x="1237" y="243"/>
                  </a:cubicBezTo>
                  <a:cubicBezTo>
                    <a:pt x="1192" y="306"/>
                    <a:pt x="1196" y="233"/>
                    <a:pt x="1186" y="219"/>
                  </a:cubicBezTo>
                  <a:cubicBezTo>
                    <a:pt x="1182" y="244"/>
                    <a:pt x="1166" y="255"/>
                    <a:pt x="1146" y="266"/>
                  </a:cubicBezTo>
                  <a:cubicBezTo>
                    <a:pt x="1152" y="289"/>
                    <a:pt x="1185" y="312"/>
                    <a:pt x="1161" y="338"/>
                  </a:cubicBezTo>
                  <a:cubicBezTo>
                    <a:pt x="1145" y="356"/>
                    <a:pt x="1192" y="415"/>
                    <a:pt x="1167" y="415"/>
                  </a:cubicBezTo>
                  <a:cubicBezTo>
                    <a:pt x="1136" y="415"/>
                    <a:pt x="1127" y="295"/>
                    <a:pt x="1127" y="270"/>
                  </a:cubicBezTo>
                  <a:cubicBezTo>
                    <a:pt x="1127" y="243"/>
                    <a:pt x="1169" y="232"/>
                    <a:pt x="1105" y="219"/>
                  </a:cubicBezTo>
                  <a:cubicBezTo>
                    <a:pt x="1072" y="212"/>
                    <a:pt x="1010" y="268"/>
                    <a:pt x="1010" y="298"/>
                  </a:cubicBezTo>
                  <a:cubicBezTo>
                    <a:pt x="1010" y="335"/>
                    <a:pt x="1026" y="359"/>
                    <a:pt x="1044" y="378"/>
                  </a:cubicBezTo>
                  <a:cubicBezTo>
                    <a:pt x="1086" y="447"/>
                    <a:pt x="985" y="370"/>
                    <a:pt x="948" y="360"/>
                  </a:cubicBezTo>
                  <a:cubicBezTo>
                    <a:pt x="844" y="331"/>
                    <a:pt x="878" y="368"/>
                    <a:pt x="877" y="374"/>
                  </a:cubicBezTo>
                  <a:cubicBezTo>
                    <a:pt x="874" y="435"/>
                    <a:pt x="849" y="386"/>
                    <a:pt x="836" y="386"/>
                  </a:cubicBezTo>
                  <a:cubicBezTo>
                    <a:pt x="812" y="386"/>
                    <a:pt x="764" y="419"/>
                    <a:pt x="730" y="402"/>
                  </a:cubicBezTo>
                  <a:cubicBezTo>
                    <a:pt x="712" y="355"/>
                    <a:pt x="599" y="461"/>
                    <a:pt x="571" y="461"/>
                  </a:cubicBezTo>
                  <a:cubicBezTo>
                    <a:pt x="561" y="461"/>
                    <a:pt x="548" y="454"/>
                    <a:pt x="552" y="445"/>
                  </a:cubicBezTo>
                  <a:cubicBezTo>
                    <a:pt x="563" y="413"/>
                    <a:pt x="546" y="344"/>
                    <a:pt x="514" y="449"/>
                  </a:cubicBezTo>
                  <a:cubicBezTo>
                    <a:pt x="512" y="456"/>
                    <a:pt x="525" y="459"/>
                    <a:pt x="525" y="473"/>
                  </a:cubicBezTo>
                  <a:cubicBezTo>
                    <a:pt x="525" y="501"/>
                    <a:pt x="486" y="482"/>
                    <a:pt x="465" y="489"/>
                  </a:cubicBezTo>
                  <a:cubicBezTo>
                    <a:pt x="443" y="496"/>
                    <a:pt x="454" y="572"/>
                    <a:pt x="366" y="533"/>
                  </a:cubicBezTo>
                  <a:cubicBezTo>
                    <a:pt x="366" y="565"/>
                    <a:pt x="366" y="565"/>
                    <a:pt x="366" y="565"/>
                  </a:cubicBezTo>
                  <a:cubicBezTo>
                    <a:pt x="323" y="561"/>
                    <a:pt x="328" y="512"/>
                    <a:pt x="313" y="489"/>
                  </a:cubicBezTo>
                  <a:cubicBezTo>
                    <a:pt x="346" y="489"/>
                    <a:pt x="363" y="488"/>
                    <a:pt x="395" y="497"/>
                  </a:cubicBezTo>
                  <a:cubicBezTo>
                    <a:pt x="437" y="508"/>
                    <a:pt x="522" y="453"/>
                    <a:pt x="393" y="410"/>
                  </a:cubicBezTo>
                  <a:cubicBezTo>
                    <a:pt x="356" y="397"/>
                    <a:pt x="274" y="354"/>
                    <a:pt x="249" y="354"/>
                  </a:cubicBezTo>
                  <a:cubicBezTo>
                    <a:pt x="246" y="354"/>
                    <a:pt x="246" y="351"/>
                    <a:pt x="228" y="353"/>
                  </a:cubicBezTo>
                  <a:cubicBezTo>
                    <a:pt x="218" y="361"/>
                    <a:pt x="190" y="375"/>
                    <a:pt x="190" y="394"/>
                  </a:cubicBezTo>
                  <a:cubicBezTo>
                    <a:pt x="190" y="409"/>
                    <a:pt x="217" y="408"/>
                    <a:pt x="217" y="425"/>
                  </a:cubicBezTo>
                  <a:cubicBezTo>
                    <a:pt x="217" y="439"/>
                    <a:pt x="203" y="445"/>
                    <a:pt x="203" y="459"/>
                  </a:cubicBezTo>
                  <a:cubicBezTo>
                    <a:pt x="203" y="474"/>
                    <a:pt x="218" y="483"/>
                    <a:pt x="218" y="499"/>
                  </a:cubicBezTo>
                  <a:cubicBezTo>
                    <a:pt x="218" y="508"/>
                    <a:pt x="211" y="513"/>
                    <a:pt x="211" y="522"/>
                  </a:cubicBezTo>
                  <a:cubicBezTo>
                    <a:pt x="211" y="540"/>
                    <a:pt x="234" y="545"/>
                    <a:pt x="234" y="562"/>
                  </a:cubicBezTo>
                  <a:cubicBezTo>
                    <a:pt x="234" y="567"/>
                    <a:pt x="227" y="571"/>
                    <a:pt x="225" y="573"/>
                  </a:cubicBezTo>
                  <a:cubicBezTo>
                    <a:pt x="231" y="585"/>
                    <a:pt x="249" y="588"/>
                    <a:pt x="249" y="606"/>
                  </a:cubicBezTo>
                  <a:cubicBezTo>
                    <a:pt x="249" y="632"/>
                    <a:pt x="196" y="662"/>
                    <a:pt x="181" y="684"/>
                  </a:cubicBezTo>
                  <a:cubicBezTo>
                    <a:pt x="187" y="693"/>
                    <a:pt x="194" y="697"/>
                    <a:pt x="199" y="712"/>
                  </a:cubicBezTo>
                  <a:cubicBezTo>
                    <a:pt x="190" y="718"/>
                    <a:pt x="168" y="729"/>
                    <a:pt x="158" y="729"/>
                  </a:cubicBezTo>
                  <a:cubicBezTo>
                    <a:pt x="145" y="729"/>
                    <a:pt x="137" y="724"/>
                    <a:pt x="120" y="724"/>
                  </a:cubicBezTo>
                  <a:cubicBezTo>
                    <a:pt x="103" y="724"/>
                    <a:pt x="65" y="740"/>
                    <a:pt x="77" y="751"/>
                  </a:cubicBezTo>
                  <a:cubicBezTo>
                    <a:pt x="115" y="789"/>
                    <a:pt x="95" y="803"/>
                    <a:pt x="86" y="803"/>
                  </a:cubicBezTo>
                  <a:cubicBezTo>
                    <a:pt x="71" y="803"/>
                    <a:pt x="68" y="783"/>
                    <a:pt x="56" y="783"/>
                  </a:cubicBezTo>
                  <a:cubicBezTo>
                    <a:pt x="42" y="783"/>
                    <a:pt x="25" y="820"/>
                    <a:pt x="25" y="839"/>
                  </a:cubicBezTo>
                  <a:cubicBezTo>
                    <a:pt x="25" y="870"/>
                    <a:pt x="1" y="866"/>
                    <a:pt x="0" y="893"/>
                  </a:cubicBezTo>
                  <a:cubicBezTo>
                    <a:pt x="10" y="892"/>
                    <a:pt x="19" y="891"/>
                    <a:pt x="27" y="891"/>
                  </a:cubicBezTo>
                  <a:cubicBezTo>
                    <a:pt x="41" y="891"/>
                    <a:pt x="50" y="890"/>
                    <a:pt x="65" y="890"/>
                  </a:cubicBezTo>
                  <a:cubicBezTo>
                    <a:pt x="81" y="890"/>
                    <a:pt x="89" y="920"/>
                    <a:pt x="89" y="937"/>
                  </a:cubicBezTo>
                  <a:cubicBezTo>
                    <a:pt x="89" y="948"/>
                    <a:pt x="78" y="953"/>
                    <a:pt x="78" y="964"/>
                  </a:cubicBezTo>
                  <a:cubicBezTo>
                    <a:pt x="78" y="980"/>
                    <a:pt x="93" y="991"/>
                    <a:pt x="93" y="1006"/>
                  </a:cubicBezTo>
                  <a:cubicBezTo>
                    <a:pt x="93" y="1015"/>
                    <a:pt x="78" y="1018"/>
                    <a:pt x="75" y="1023"/>
                  </a:cubicBezTo>
                  <a:cubicBezTo>
                    <a:pt x="66" y="1038"/>
                    <a:pt x="63" y="1050"/>
                    <a:pt x="63" y="1069"/>
                  </a:cubicBezTo>
                  <a:cubicBezTo>
                    <a:pt x="63" y="1092"/>
                    <a:pt x="78" y="1087"/>
                    <a:pt x="96" y="1087"/>
                  </a:cubicBezTo>
                  <a:cubicBezTo>
                    <a:pt x="120" y="1087"/>
                    <a:pt x="131" y="1077"/>
                    <a:pt x="150" y="1077"/>
                  </a:cubicBezTo>
                  <a:cubicBezTo>
                    <a:pt x="170" y="1077"/>
                    <a:pt x="165" y="1118"/>
                    <a:pt x="184" y="1118"/>
                  </a:cubicBezTo>
                  <a:cubicBezTo>
                    <a:pt x="184" y="1150"/>
                    <a:pt x="184" y="1150"/>
                    <a:pt x="184" y="1150"/>
                  </a:cubicBezTo>
                  <a:cubicBezTo>
                    <a:pt x="184" y="1153"/>
                    <a:pt x="187" y="1154"/>
                    <a:pt x="188" y="1156"/>
                  </a:cubicBezTo>
                  <a:cubicBezTo>
                    <a:pt x="192" y="1161"/>
                    <a:pt x="192" y="1161"/>
                    <a:pt x="192" y="1161"/>
                  </a:cubicBezTo>
                  <a:cubicBezTo>
                    <a:pt x="196" y="1161"/>
                    <a:pt x="205" y="1157"/>
                    <a:pt x="210" y="1156"/>
                  </a:cubicBezTo>
                  <a:cubicBezTo>
                    <a:pt x="227" y="1151"/>
                    <a:pt x="228" y="1131"/>
                    <a:pt x="245" y="1131"/>
                  </a:cubicBezTo>
                  <a:cubicBezTo>
                    <a:pt x="259" y="1131"/>
                    <a:pt x="293" y="1190"/>
                    <a:pt x="304" y="1190"/>
                  </a:cubicBezTo>
                  <a:cubicBezTo>
                    <a:pt x="315" y="1190"/>
                    <a:pt x="351" y="1173"/>
                    <a:pt x="357" y="1166"/>
                  </a:cubicBezTo>
                  <a:cubicBezTo>
                    <a:pt x="355" y="1166"/>
                    <a:pt x="336" y="1162"/>
                    <a:pt x="336" y="1162"/>
                  </a:cubicBezTo>
                  <a:cubicBezTo>
                    <a:pt x="333" y="1162"/>
                    <a:pt x="323" y="1160"/>
                    <a:pt x="323" y="1150"/>
                  </a:cubicBezTo>
                  <a:cubicBezTo>
                    <a:pt x="323" y="1144"/>
                    <a:pt x="378" y="1123"/>
                    <a:pt x="399" y="1115"/>
                  </a:cubicBezTo>
                  <a:cubicBezTo>
                    <a:pt x="399" y="1115"/>
                    <a:pt x="389" y="1127"/>
                    <a:pt x="385" y="1128"/>
                  </a:cubicBezTo>
                  <a:cubicBezTo>
                    <a:pt x="387" y="1133"/>
                    <a:pt x="406" y="1155"/>
                    <a:pt x="362" y="1166"/>
                  </a:cubicBezTo>
                  <a:cubicBezTo>
                    <a:pt x="381" y="1213"/>
                    <a:pt x="468" y="1205"/>
                    <a:pt x="468" y="1268"/>
                  </a:cubicBezTo>
                  <a:cubicBezTo>
                    <a:pt x="471" y="1268"/>
                    <a:pt x="471" y="1268"/>
                    <a:pt x="471" y="1268"/>
                  </a:cubicBezTo>
                  <a:cubicBezTo>
                    <a:pt x="476" y="1266"/>
                    <a:pt x="481" y="1264"/>
                    <a:pt x="487" y="1264"/>
                  </a:cubicBezTo>
                  <a:cubicBezTo>
                    <a:pt x="511" y="1264"/>
                    <a:pt x="510" y="1279"/>
                    <a:pt x="518" y="1296"/>
                  </a:cubicBezTo>
                  <a:cubicBezTo>
                    <a:pt x="519" y="1299"/>
                    <a:pt x="534" y="1309"/>
                    <a:pt x="536" y="1309"/>
                  </a:cubicBezTo>
                  <a:cubicBezTo>
                    <a:pt x="549" y="1313"/>
                    <a:pt x="552" y="1337"/>
                    <a:pt x="574" y="1337"/>
                  </a:cubicBezTo>
                  <a:cubicBezTo>
                    <a:pt x="590" y="1337"/>
                    <a:pt x="590" y="1323"/>
                    <a:pt x="601" y="1319"/>
                  </a:cubicBezTo>
                  <a:cubicBezTo>
                    <a:pt x="607" y="1317"/>
                    <a:pt x="606" y="1317"/>
                    <a:pt x="611" y="1317"/>
                  </a:cubicBezTo>
                  <a:cubicBezTo>
                    <a:pt x="614" y="1321"/>
                    <a:pt x="614" y="1328"/>
                    <a:pt x="617" y="1331"/>
                  </a:cubicBezTo>
                  <a:cubicBezTo>
                    <a:pt x="616" y="1333"/>
                    <a:pt x="617" y="1334"/>
                    <a:pt x="617" y="1336"/>
                  </a:cubicBezTo>
                  <a:cubicBezTo>
                    <a:pt x="627" y="1337"/>
                    <a:pt x="627" y="1337"/>
                    <a:pt x="627" y="1337"/>
                  </a:cubicBezTo>
                  <a:cubicBezTo>
                    <a:pt x="636" y="1325"/>
                    <a:pt x="636" y="1305"/>
                    <a:pt x="649" y="1299"/>
                  </a:cubicBezTo>
                  <a:cubicBezTo>
                    <a:pt x="628" y="1287"/>
                    <a:pt x="597" y="1240"/>
                    <a:pt x="597" y="1212"/>
                  </a:cubicBezTo>
                  <a:cubicBezTo>
                    <a:pt x="597" y="1205"/>
                    <a:pt x="580" y="1193"/>
                    <a:pt x="580" y="1181"/>
                  </a:cubicBezTo>
                  <a:cubicBezTo>
                    <a:pt x="580" y="1177"/>
                    <a:pt x="595" y="1147"/>
                    <a:pt x="599" y="1142"/>
                  </a:cubicBezTo>
                  <a:cubicBezTo>
                    <a:pt x="602" y="1145"/>
                    <a:pt x="625" y="1131"/>
                    <a:pt x="627" y="1131"/>
                  </a:cubicBezTo>
                  <a:cubicBezTo>
                    <a:pt x="647" y="1123"/>
                    <a:pt x="659" y="1117"/>
                    <a:pt x="684" y="1117"/>
                  </a:cubicBezTo>
                  <a:cubicBezTo>
                    <a:pt x="725" y="1117"/>
                    <a:pt x="732" y="1138"/>
                    <a:pt x="747" y="1162"/>
                  </a:cubicBezTo>
                  <a:cubicBezTo>
                    <a:pt x="736" y="1171"/>
                    <a:pt x="721" y="1162"/>
                    <a:pt x="707" y="1162"/>
                  </a:cubicBezTo>
                  <a:cubicBezTo>
                    <a:pt x="686" y="1162"/>
                    <a:pt x="656" y="1183"/>
                    <a:pt x="654" y="1182"/>
                  </a:cubicBezTo>
                  <a:cubicBezTo>
                    <a:pt x="655" y="1198"/>
                    <a:pt x="667" y="1197"/>
                    <a:pt x="671" y="1206"/>
                  </a:cubicBezTo>
                  <a:cubicBezTo>
                    <a:pt x="686" y="1232"/>
                    <a:pt x="706" y="1243"/>
                    <a:pt x="706" y="1274"/>
                  </a:cubicBezTo>
                  <a:cubicBezTo>
                    <a:pt x="712" y="1271"/>
                    <a:pt x="727" y="1263"/>
                    <a:pt x="732" y="1262"/>
                  </a:cubicBezTo>
                  <a:cubicBezTo>
                    <a:pt x="733" y="1274"/>
                    <a:pt x="745" y="1280"/>
                    <a:pt x="745" y="1292"/>
                  </a:cubicBezTo>
                  <a:cubicBezTo>
                    <a:pt x="722" y="1292"/>
                    <a:pt x="722" y="1292"/>
                    <a:pt x="722" y="1292"/>
                  </a:cubicBezTo>
                  <a:cubicBezTo>
                    <a:pt x="715" y="1292"/>
                    <a:pt x="708" y="1300"/>
                    <a:pt x="707" y="1312"/>
                  </a:cubicBezTo>
                  <a:cubicBezTo>
                    <a:pt x="723" y="1314"/>
                    <a:pt x="733" y="1330"/>
                    <a:pt x="733" y="1345"/>
                  </a:cubicBezTo>
                  <a:cubicBezTo>
                    <a:pt x="733" y="1354"/>
                    <a:pt x="728" y="1356"/>
                    <a:pt x="728" y="1364"/>
                  </a:cubicBezTo>
                  <a:cubicBezTo>
                    <a:pt x="728" y="1371"/>
                    <a:pt x="735" y="1379"/>
                    <a:pt x="736" y="1380"/>
                  </a:cubicBezTo>
                  <a:cubicBezTo>
                    <a:pt x="736" y="1373"/>
                    <a:pt x="745" y="1373"/>
                    <a:pt x="752" y="1371"/>
                  </a:cubicBezTo>
                  <a:cubicBezTo>
                    <a:pt x="761" y="1367"/>
                    <a:pt x="758" y="1364"/>
                    <a:pt x="766" y="1361"/>
                  </a:cubicBezTo>
                  <a:cubicBezTo>
                    <a:pt x="780" y="1356"/>
                    <a:pt x="789" y="1359"/>
                    <a:pt x="800" y="1350"/>
                  </a:cubicBezTo>
                  <a:cubicBezTo>
                    <a:pt x="817" y="1360"/>
                    <a:pt x="827" y="1361"/>
                    <a:pt x="842" y="1367"/>
                  </a:cubicBezTo>
                  <a:cubicBezTo>
                    <a:pt x="861" y="1373"/>
                    <a:pt x="867" y="1391"/>
                    <a:pt x="889" y="1391"/>
                  </a:cubicBezTo>
                  <a:cubicBezTo>
                    <a:pt x="889" y="1395"/>
                    <a:pt x="894" y="1397"/>
                    <a:pt x="895" y="1400"/>
                  </a:cubicBezTo>
                  <a:cubicBezTo>
                    <a:pt x="897" y="1408"/>
                    <a:pt x="895" y="1418"/>
                    <a:pt x="899" y="1429"/>
                  </a:cubicBezTo>
                  <a:cubicBezTo>
                    <a:pt x="907" y="1419"/>
                    <a:pt x="914" y="1433"/>
                    <a:pt x="921" y="1433"/>
                  </a:cubicBezTo>
                  <a:cubicBezTo>
                    <a:pt x="930" y="1433"/>
                    <a:pt x="934" y="1425"/>
                    <a:pt x="939" y="1420"/>
                  </a:cubicBezTo>
                  <a:cubicBezTo>
                    <a:pt x="945" y="1414"/>
                    <a:pt x="954" y="1414"/>
                    <a:pt x="960" y="1407"/>
                  </a:cubicBezTo>
                  <a:cubicBezTo>
                    <a:pt x="973" y="1394"/>
                    <a:pt x="974" y="1373"/>
                    <a:pt x="993" y="1373"/>
                  </a:cubicBezTo>
                  <a:cubicBezTo>
                    <a:pt x="1001" y="1373"/>
                    <a:pt x="998" y="1376"/>
                    <a:pt x="1005" y="1376"/>
                  </a:cubicBezTo>
                  <a:cubicBezTo>
                    <a:pt x="1007" y="1386"/>
                    <a:pt x="1025" y="1379"/>
                    <a:pt x="1030" y="1379"/>
                  </a:cubicBezTo>
                  <a:cubicBezTo>
                    <a:pt x="1036" y="1379"/>
                    <a:pt x="1038" y="1388"/>
                    <a:pt x="1044" y="1388"/>
                  </a:cubicBezTo>
                  <a:cubicBezTo>
                    <a:pt x="1058" y="1388"/>
                    <a:pt x="1070" y="1379"/>
                    <a:pt x="1076" y="1368"/>
                  </a:cubicBezTo>
                  <a:cubicBezTo>
                    <a:pt x="1078" y="1369"/>
                    <a:pt x="1080" y="1368"/>
                    <a:pt x="1081" y="1368"/>
                  </a:cubicBezTo>
                  <a:cubicBezTo>
                    <a:pt x="1088" y="1368"/>
                    <a:pt x="1091" y="1349"/>
                    <a:pt x="1107" y="1349"/>
                  </a:cubicBezTo>
                  <a:cubicBezTo>
                    <a:pt x="1122" y="1349"/>
                    <a:pt x="1105" y="1391"/>
                    <a:pt x="1123" y="1391"/>
                  </a:cubicBezTo>
                  <a:cubicBezTo>
                    <a:pt x="1140" y="1391"/>
                    <a:pt x="1146" y="1377"/>
                    <a:pt x="1161" y="1377"/>
                  </a:cubicBezTo>
                  <a:cubicBezTo>
                    <a:pt x="1171" y="1377"/>
                    <a:pt x="1177" y="1377"/>
                    <a:pt x="1187" y="1379"/>
                  </a:cubicBezTo>
                  <a:cubicBezTo>
                    <a:pt x="1188" y="1375"/>
                    <a:pt x="1188" y="1375"/>
                    <a:pt x="1188" y="1375"/>
                  </a:cubicBezTo>
                  <a:cubicBezTo>
                    <a:pt x="1185" y="1356"/>
                    <a:pt x="1180" y="1352"/>
                    <a:pt x="1161" y="1348"/>
                  </a:cubicBezTo>
                  <a:cubicBezTo>
                    <a:pt x="1164" y="1332"/>
                    <a:pt x="1179" y="1296"/>
                    <a:pt x="1192" y="1296"/>
                  </a:cubicBezTo>
                  <a:cubicBezTo>
                    <a:pt x="1261" y="1296"/>
                    <a:pt x="1309" y="1258"/>
                    <a:pt x="1309" y="1169"/>
                  </a:cubicBezTo>
                  <a:cubicBezTo>
                    <a:pt x="1348" y="1163"/>
                    <a:pt x="1350" y="1114"/>
                    <a:pt x="1373" y="1117"/>
                  </a:cubicBezTo>
                  <a:cubicBezTo>
                    <a:pt x="1434" y="1125"/>
                    <a:pt x="1410" y="1080"/>
                    <a:pt x="1423" y="1069"/>
                  </a:cubicBezTo>
                  <a:cubicBezTo>
                    <a:pt x="1453" y="1042"/>
                    <a:pt x="1499" y="1041"/>
                    <a:pt x="1536" y="1018"/>
                  </a:cubicBezTo>
                  <a:cubicBezTo>
                    <a:pt x="1542" y="1015"/>
                    <a:pt x="1554" y="998"/>
                    <a:pt x="1566" y="998"/>
                  </a:cubicBezTo>
                  <a:cubicBezTo>
                    <a:pt x="1586" y="998"/>
                    <a:pt x="1618" y="1022"/>
                    <a:pt x="1650" y="1022"/>
                  </a:cubicBezTo>
                  <a:cubicBezTo>
                    <a:pt x="1691" y="1022"/>
                    <a:pt x="1683" y="962"/>
                    <a:pt x="1707" y="962"/>
                  </a:cubicBezTo>
                  <a:cubicBezTo>
                    <a:pt x="1720" y="962"/>
                    <a:pt x="1767" y="970"/>
                    <a:pt x="1771" y="982"/>
                  </a:cubicBezTo>
                  <a:cubicBezTo>
                    <a:pt x="1789" y="1033"/>
                    <a:pt x="1820" y="1006"/>
                    <a:pt x="1839" y="1006"/>
                  </a:cubicBezTo>
                  <a:cubicBezTo>
                    <a:pt x="1886" y="1006"/>
                    <a:pt x="1900" y="1046"/>
                    <a:pt x="1949" y="1046"/>
                  </a:cubicBezTo>
                  <a:cubicBezTo>
                    <a:pt x="1991" y="1046"/>
                    <a:pt x="2046" y="1004"/>
                    <a:pt x="2100" y="1026"/>
                  </a:cubicBezTo>
                  <a:cubicBezTo>
                    <a:pt x="2173" y="1055"/>
                    <a:pt x="2138" y="922"/>
                    <a:pt x="2233" y="922"/>
                  </a:cubicBezTo>
                  <a:cubicBezTo>
                    <a:pt x="2300" y="922"/>
                    <a:pt x="2298" y="979"/>
                    <a:pt x="2324" y="1022"/>
                  </a:cubicBezTo>
                  <a:cubicBezTo>
                    <a:pt x="2334" y="1038"/>
                    <a:pt x="2368" y="1040"/>
                    <a:pt x="2381" y="1054"/>
                  </a:cubicBezTo>
                  <a:cubicBezTo>
                    <a:pt x="2390" y="1064"/>
                    <a:pt x="2400" y="1093"/>
                    <a:pt x="2422" y="1093"/>
                  </a:cubicBezTo>
                  <a:cubicBezTo>
                    <a:pt x="2447" y="1093"/>
                    <a:pt x="2452" y="1069"/>
                    <a:pt x="2483" y="1069"/>
                  </a:cubicBezTo>
                  <a:cubicBezTo>
                    <a:pt x="2483" y="1089"/>
                    <a:pt x="2483" y="1089"/>
                    <a:pt x="2483" y="1089"/>
                  </a:cubicBezTo>
                  <a:cubicBezTo>
                    <a:pt x="2466" y="1107"/>
                    <a:pt x="2460" y="1149"/>
                    <a:pt x="2441" y="1161"/>
                  </a:cubicBezTo>
                  <a:cubicBezTo>
                    <a:pt x="2424" y="1171"/>
                    <a:pt x="2393" y="1174"/>
                    <a:pt x="2403" y="1181"/>
                  </a:cubicBezTo>
                  <a:cubicBezTo>
                    <a:pt x="2429" y="1198"/>
                    <a:pt x="2400" y="1232"/>
                    <a:pt x="2400" y="123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32" name="Freeform 77">
              <a:extLst>
                <a:ext uri="{FF2B5EF4-FFF2-40B4-BE49-F238E27FC236}">
                  <a16:creationId xmlns:a16="http://schemas.microsoft.com/office/drawing/2014/main" id="{2A95CADA-C0ED-47A7-978F-FC4DEB896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1796" y="2679429"/>
              <a:ext cx="1512074" cy="1002428"/>
            </a:xfrm>
            <a:custGeom>
              <a:avLst/>
              <a:gdLst>
                <a:gd name="T0" fmla="*/ 1006 w 1322"/>
                <a:gd name="T1" fmla="*/ 554 h 876"/>
                <a:gd name="T2" fmla="*/ 985 w 1322"/>
                <a:gd name="T3" fmla="*/ 519 h 876"/>
                <a:gd name="T4" fmla="*/ 1055 w 1322"/>
                <a:gd name="T5" fmla="*/ 461 h 876"/>
                <a:gd name="T6" fmla="*/ 1011 w 1322"/>
                <a:gd name="T7" fmla="*/ 445 h 876"/>
                <a:gd name="T8" fmla="*/ 980 w 1322"/>
                <a:gd name="T9" fmla="*/ 461 h 876"/>
                <a:gd name="T10" fmla="*/ 949 w 1322"/>
                <a:gd name="T11" fmla="*/ 426 h 876"/>
                <a:gd name="T12" fmla="*/ 1014 w 1322"/>
                <a:gd name="T13" fmla="*/ 377 h 876"/>
                <a:gd name="T14" fmla="*/ 1041 w 1322"/>
                <a:gd name="T15" fmla="*/ 382 h 876"/>
                <a:gd name="T16" fmla="*/ 1089 w 1322"/>
                <a:gd name="T17" fmla="*/ 391 h 876"/>
                <a:gd name="T18" fmla="*/ 1114 w 1322"/>
                <a:gd name="T19" fmla="*/ 417 h 876"/>
                <a:gd name="T20" fmla="*/ 1113 w 1322"/>
                <a:gd name="T21" fmla="*/ 447 h 876"/>
                <a:gd name="T22" fmla="*/ 1144 w 1322"/>
                <a:gd name="T23" fmla="*/ 459 h 876"/>
                <a:gd name="T24" fmla="*/ 1132 w 1322"/>
                <a:gd name="T25" fmla="*/ 477 h 876"/>
                <a:gd name="T26" fmla="*/ 1143 w 1322"/>
                <a:gd name="T27" fmla="*/ 496 h 876"/>
                <a:gd name="T28" fmla="*/ 1140 w 1322"/>
                <a:gd name="T29" fmla="*/ 523 h 876"/>
                <a:gd name="T30" fmla="*/ 1147 w 1322"/>
                <a:gd name="T31" fmla="*/ 533 h 876"/>
                <a:gd name="T32" fmla="*/ 1186 w 1322"/>
                <a:gd name="T33" fmla="*/ 516 h 876"/>
                <a:gd name="T34" fmla="*/ 1173 w 1322"/>
                <a:gd name="T35" fmla="*/ 419 h 876"/>
                <a:gd name="T36" fmla="*/ 1182 w 1322"/>
                <a:gd name="T37" fmla="*/ 380 h 876"/>
                <a:gd name="T38" fmla="*/ 1239 w 1322"/>
                <a:gd name="T39" fmla="*/ 310 h 876"/>
                <a:gd name="T40" fmla="*/ 1280 w 1322"/>
                <a:gd name="T41" fmla="*/ 239 h 876"/>
                <a:gd name="T42" fmla="*/ 1322 w 1322"/>
                <a:gd name="T43" fmla="*/ 147 h 876"/>
                <a:gd name="T44" fmla="*/ 1220 w 1322"/>
                <a:gd name="T45" fmla="*/ 132 h 876"/>
                <a:gd name="T46" fmla="*/ 1072 w 1322"/>
                <a:gd name="T47" fmla="*/ 0 h 876"/>
                <a:gd name="T48" fmla="*/ 788 w 1322"/>
                <a:gd name="T49" fmla="*/ 124 h 876"/>
                <a:gd name="T50" fmla="*/ 610 w 1322"/>
                <a:gd name="T51" fmla="*/ 60 h 876"/>
                <a:gd name="T52" fmla="*/ 489 w 1322"/>
                <a:gd name="T53" fmla="*/ 100 h 876"/>
                <a:gd name="T54" fmla="*/ 375 w 1322"/>
                <a:gd name="T55" fmla="*/ 96 h 876"/>
                <a:gd name="T56" fmla="*/ 212 w 1322"/>
                <a:gd name="T57" fmla="*/ 195 h 876"/>
                <a:gd name="T58" fmla="*/ 31 w 1322"/>
                <a:gd name="T59" fmla="*/ 374 h 876"/>
                <a:gd name="T60" fmla="*/ 27 w 1322"/>
                <a:gd name="T61" fmla="*/ 453 h 876"/>
                <a:gd name="T62" fmla="*/ 44 w 1322"/>
                <a:gd name="T63" fmla="*/ 471 h 876"/>
                <a:gd name="T64" fmla="*/ 87 w 1322"/>
                <a:gd name="T65" fmla="*/ 505 h 876"/>
                <a:gd name="T66" fmla="*/ 143 w 1322"/>
                <a:gd name="T67" fmla="*/ 513 h 876"/>
                <a:gd name="T68" fmla="*/ 126 w 1322"/>
                <a:gd name="T69" fmla="*/ 572 h 876"/>
                <a:gd name="T70" fmla="*/ 109 w 1322"/>
                <a:gd name="T71" fmla="*/ 588 h 876"/>
                <a:gd name="T72" fmla="*/ 125 w 1322"/>
                <a:gd name="T73" fmla="*/ 618 h 876"/>
                <a:gd name="T74" fmla="*/ 190 w 1322"/>
                <a:gd name="T75" fmla="*/ 645 h 876"/>
                <a:gd name="T76" fmla="*/ 227 w 1322"/>
                <a:gd name="T77" fmla="*/ 672 h 876"/>
                <a:gd name="T78" fmla="*/ 275 w 1322"/>
                <a:gd name="T79" fmla="*/ 694 h 876"/>
                <a:gd name="T80" fmla="*/ 321 w 1322"/>
                <a:gd name="T81" fmla="*/ 690 h 876"/>
                <a:gd name="T82" fmla="*/ 361 w 1322"/>
                <a:gd name="T83" fmla="*/ 687 h 876"/>
                <a:gd name="T84" fmla="*/ 439 w 1322"/>
                <a:gd name="T85" fmla="*/ 671 h 876"/>
                <a:gd name="T86" fmla="*/ 473 w 1322"/>
                <a:gd name="T87" fmla="*/ 661 h 876"/>
                <a:gd name="T88" fmla="*/ 484 w 1322"/>
                <a:gd name="T89" fmla="*/ 654 h 876"/>
                <a:gd name="T90" fmla="*/ 543 w 1322"/>
                <a:gd name="T91" fmla="*/ 721 h 876"/>
                <a:gd name="T92" fmla="*/ 526 w 1322"/>
                <a:gd name="T93" fmla="*/ 791 h 876"/>
                <a:gd name="T94" fmla="*/ 558 w 1322"/>
                <a:gd name="T95" fmla="*/ 811 h 876"/>
                <a:gd name="T96" fmla="*/ 594 w 1322"/>
                <a:gd name="T97" fmla="*/ 843 h 876"/>
                <a:gd name="T98" fmla="*/ 603 w 1322"/>
                <a:gd name="T99" fmla="*/ 852 h 876"/>
                <a:gd name="T100" fmla="*/ 607 w 1322"/>
                <a:gd name="T101" fmla="*/ 824 h 876"/>
                <a:gd name="T102" fmla="*/ 652 w 1322"/>
                <a:gd name="T103" fmla="*/ 819 h 876"/>
                <a:gd name="T104" fmla="*/ 714 w 1322"/>
                <a:gd name="T105" fmla="*/ 817 h 876"/>
                <a:gd name="T106" fmla="*/ 741 w 1322"/>
                <a:gd name="T107" fmla="*/ 848 h 876"/>
                <a:gd name="T108" fmla="*/ 781 w 1322"/>
                <a:gd name="T109" fmla="*/ 876 h 876"/>
                <a:gd name="T110" fmla="*/ 817 w 1322"/>
                <a:gd name="T111" fmla="*/ 849 h 876"/>
                <a:gd name="T112" fmla="*/ 864 w 1322"/>
                <a:gd name="T113" fmla="*/ 820 h 876"/>
                <a:gd name="T114" fmla="*/ 948 w 1322"/>
                <a:gd name="T115" fmla="*/ 791 h 876"/>
                <a:gd name="T116" fmla="*/ 989 w 1322"/>
                <a:gd name="T117" fmla="*/ 732 h 876"/>
                <a:gd name="T118" fmla="*/ 1037 w 1322"/>
                <a:gd name="T119" fmla="*/ 640 h 876"/>
                <a:gd name="T120" fmla="*/ 1007 w 1322"/>
                <a:gd name="T121" fmla="*/ 554 h 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22" h="876">
                  <a:moveTo>
                    <a:pt x="1008" y="554"/>
                  </a:moveTo>
                  <a:cubicBezTo>
                    <a:pt x="1006" y="554"/>
                    <a:pt x="1006" y="554"/>
                    <a:pt x="1006" y="554"/>
                  </a:cubicBezTo>
                  <a:cubicBezTo>
                    <a:pt x="1006" y="554"/>
                    <a:pt x="1005" y="541"/>
                    <a:pt x="1005" y="539"/>
                  </a:cubicBezTo>
                  <a:cubicBezTo>
                    <a:pt x="999" y="538"/>
                    <a:pt x="985" y="530"/>
                    <a:pt x="985" y="519"/>
                  </a:cubicBezTo>
                  <a:cubicBezTo>
                    <a:pt x="985" y="509"/>
                    <a:pt x="998" y="508"/>
                    <a:pt x="1001" y="499"/>
                  </a:cubicBezTo>
                  <a:cubicBezTo>
                    <a:pt x="1008" y="477"/>
                    <a:pt x="1040" y="477"/>
                    <a:pt x="1055" y="461"/>
                  </a:cubicBezTo>
                  <a:cubicBezTo>
                    <a:pt x="1049" y="453"/>
                    <a:pt x="1038" y="461"/>
                    <a:pt x="1027" y="454"/>
                  </a:cubicBezTo>
                  <a:cubicBezTo>
                    <a:pt x="1022" y="451"/>
                    <a:pt x="1019" y="445"/>
                    <a:pt x="1011" y="445"/>
                  </a:cubicBezTo>
                  <a:cubicBezTo>
                    <a:pt x="1004" y="445"/>
                    <a:pt x="1004" y="462"/>
                    <a:pt x="1000" y="462"/>
                  </a:cubicBezTo>
                  <a:cubicBezTo>
                    <a:pt x="994" y="462"/>
                    <a:pt x="986" y="465"/>
                    <a:pt x="980" y="461"/>
                  </a:cubicBezTo>
                  <a:cubicBezTo>
                    <a:pt x="971" y="454"/>
                    <a:pt x="974" y="446"/>
                    <a:pt x="965" y="439"/>
                  </a:cubicBezTo>
                  <a:cubicBezTo>
                    <a:pt x="962" y="437"/>
                    <a:pt x="949" y="434"/>
                    <a:pt x="949" y="426"/>
                  </a:cubicBezTo>
                  <a:cubicBezTo>
                    <a:pt x="949" y="409"/>
                    <a:pt x="971" y="414"/>
                    <a:pt x="982" y="407"/>
                  </a:cubicBezTo>
                  <a:cubicBezTo>
                    <a:pt x="991" y="399"/>
                    <a:pt x="1008" y="387"/>
                    <a:pt x="1014" y="377"/>
                  </a:cubicBezTo>
                  <a:cubicBezTo>
                    <a:pt x="1016" y="375"/>
                    <a:pt x="1019" y="367"/>
                    <a:pt x="1027" y="367"/>
                  </a:cubicBezTo>
                  <a:cubicBezTo>
                    <a:pt x="1033" y="367"/>
                    <a:pt x="1041" y="377"/>
                    <a:pt x="1041" y="382"/>
                  </a:cubicBezTo>
                  <a:cubicBezTo>
                    <a:pt x="1041" y="395"/>
                    <a:pt x="1027" y="400"/>
                    <a:pt x="1027" y="414"/>
                  </a:cubicBezTo>
                  <a:cubicBezTo>
                    <a:pt x="1048" y="414"/>
                    <a:pt x="1065" y="391"/>
                    <a:pt x="1089" y="391"/>
                  </a:cubicBezTo>
                  <a:cubicBezTo>
                    <a:pt x="1098" y="391"/>
                    <a:pt x="1102" y="399"/>
                    <a:pt x="1114" y="399"/>
                  </a:cubicBezTo>
                  <a:cubicBezTo>
                    <a:pt x="1110" y="407"/>
                    <a:pt x="1114" y="407"/>
                    <a:pt x="1114" y="417"/>
                  </a:cubicBezTo>
                  <a:cubicBezTo>
                    <a:pt x="1114" y="425"/>
                    <a:pt x="1105" y="424"/>
                    <a:pt x="1105" y="434"/>
                  </a:cubicBezTo>
                  <a:cubicBezTo>
                    <a:pt x="1105" y="438"/>
                    <a:pt x="1108" y="447"/>
                    <a:pt x="1113" y="447"/>
                  </a:cubicBezTo>
                  <a:cubicBezTo>
                    <a:pt x="1115" y="447"/>
                    <a:pt x="1118" y="443"/>
                    <a:pt x="1123" y="443"/>
                  </a:cubicBezTo>
                  <a:cubicBezTo>
                    <a:pt x="1133" y="443"/>
                    <a:pt x="1144" y="449"/>
                    <a:pt x="1144" y="459"/>
                  </a:cubicBezTo>
                  <a:cubicBezTo>
                    <a:pt x="1144" y="465"/>
                    <a:pt x="1138" y="469"/>
                    <a:pt x="1132" y="469"/>
                  </a:cubicBezTo>
                  <a:cubicBezTo>
                    <a:pt x="1132" y="477"/>
                    <a:pt x="1132" y="477"/>
                    <a:pt x="1132" y="477"/>
                  </a:cubicBezTo>
                  <a:cubicBezTo>
                    <a:pt x="1133" y="479"/>
                    <a:pt x="1135" y="482"/>
                    <a:pt x="1139" y="483"/>
                  </a:cubicBezTo>
                  <a:cubicBezTo>
                    <a:pt x="1139" y="488"/>
                    <a:pt x="1143" y="492"/>
                    <a:pt x="1143" y="496"/>
                  </a:cubicBezTo>
                  <a:cubicBezTo>
                    <a:pt x="1143" y="499"/>
                    <a:pt x="1136" y="509"/>
                    <a:pt x="1136" y="515"/>
                  </a:cubicBezTo>
                  <a:cubicBezTo>
                    <a:pt x="1136" y="518"/>
                    <a:pt x="1136" y="522"/>
                    <a:pt x="1140" y="523"/>
                  </a:cubicBezTo>
                  <a:cubicBezTo>
                    <a:pt x="1139" y="527"/>
                    <a:pt x="1136" y="529"/>
                    <a:pt x="1136" y="533"/>
                  </a:cubicBezTo>
                  <a:cubicBezTo>
                    <a:pt x="1147" y="533"/>
                    <a:pt x="1147" y="533"/>
                    <a:pt x="1147" y="533"/>
                  </a:cubicBezTo>
                  <a:cubicBezTo>
                    <a:pt x="1152" y="528"/>
                    <a:pt x="1153" y="528"/>
                    <a:pt x="1162" y="526"/>
                  </a:cubicBezTo>
                  <a:cubicBezTo>
                    <a:pt x="1162" y="519"/>
                    <a:pt x="1181" y="518"/>
                    <a:pt x="1186" y="516"/>
                  </a:cubicBezTo>
                  <a:cubicBezTo>
                    <a:pt x="1196" y="513"/>
                    <a:pt x="1201" y="504"/>
                    <a:pt x="1201" y="486"/>
                  </a:cubicBezTo>
                  <a:cubicBezTo>
                    <a:pt x="1201" y="455"/>
                    <a:pt x="1189" y="437"/>
                    <a:pt x="1173" y="419"/>
                  </a:cubicBezTo>
                  <a:cubicBezTo>
                    <a:pt x="1166" y="412"/>
                    <a:pt x="1158" y="405"/>
                    <a:pt x="1160" y="391"/>
                  </a:cubicBezTo>
                  <a:cubicBezTo>
                    <a:pt x="1169" y="391"/>
                    <a:pt x="1176" y="386"/>
                    <a:pt x="1182" y="380"/>
                  </a:cubicBezTo>
                  <a:cubicBezTo>
                    <a:pt x="1188" y="374"/>
                    <a:pt x="1201" y="366"/>
                    <a:pt x="1204" y="360"/>
                  </a:cubicBezTo>
                  <a:cubicBezTo>
                    <a:pt x="1214" y="338"/>
                    <a:pt x="1220" y="325"/>
                    <a:pt x="1239" y="310"/>
                  </a:cubicBezTo>
                  <a:cubicBezTo>
                    <a:pt x="1239" y="310"/>
                    <a:pt x="1268" y="276"/>
                    <a:pt x="1242" y="259"/>
                  </a:cubicBezTo>
                  <a:cubicBezTo>
                    <a:pt x="1232" y="252"/>
                    <a:pt x="1263" y="249"/>
                    <a:pt x="1280" y="239"/>
                  </a:cubicBezTo>
                  <a:cubicBezTo>
                    <a:pt x="1299" y="227"/>
                    <a:pt x="1305" y="185"/>
                    <a:pt x="1322" y="167"/>
                  </a:cubicBezTo>
                  <a:cubicBezTo>
                    <a:pt x="1322" y="147"/>
                    <a:pt x="1322" y="147"/>
                    <a:pt x="1322" y="147"/>
                  </a:cubicBezTo>
                  <a:cubicBezTo>
                    <a:pt x="1291" y="147"/>
                    <a:pt x="1286" y="171"/>
                    <a:pt x="1261" y="171"/>
                  </a:cubicBezTo>
                  <a:cubicBezTo>
                    <a:pt x="1239" y="171"/>
                    <a:pt x="1229" y="142"/>
                    <a:pt x="1220" y="132"/>
                  </a:cubicBezTo>
                  <a:cubicBezTo>
                    <a:pt x="1207" y="118"/>
                    <a:pt x="1173" y="116"/>
                    <a:pt x="1163" y="100"/>
                  </a:cubicBezTo>
                  <a:cubicBezTo>
                    <a:pt x="1137" y="57"/>
                    <a:pt x="1139" y="0"/>
                    <a:pt x="1072" y="0"/>
                  </a:cubicBezTo>
                  <a:cubicBezTo>
                    <a:pt x="977" y="0"/>
                    <a:pt x="1012" y="133"/>
                    <a:pt x="939" y="104"/>
                  </a:cubicBezTo>
                  <a:cubicBezTo>
                    <a:pt x="885" y="82"/>
                    <a:pt x="830" y="124"/>
                    <a:pt x="788" y="124"/>
                  </a:cubicBezTo>
                  <a:cubicBezTo>
                    <a:pt x="739" y="124"/>
                    <a:pt x="725" y="84"/>
                    <a:pt x="678" y="84"/>
                  </a:cubicBezTo>
                  <a:cubicBezTo>
                    <a:pt x="659" y="84"/>
                    <a:pt x="628" y="111"/>
                    <a:pt x="610" y="60"/>
                  </a:cubicBezTo>
                  <a:cubicBezTo>
                    <a:pt x="606" y="48"/>
                    <a:pt x="559" y="40"/>
                    <a:pt x="546" y="40"/>
                  </a:cubicBezTo>
                  <a:cubicBezTo>
                    <a:pt x="522" y="40"/>
                    <a:pt x="530" y="100"/>
                    <a:pt x="489" y="100"/>
                  </a:cubicBezTo>
                  <a:cubicBezTo>
                    <a:pt x="457" y="100"/>
                    <a:pt x="425" y="76"/>
                    <a:pt x="405" y="76"/>
                  </a:cubicBezTo>
                  <a:cubicBezTo>
                    <a:pt x="393" y="76"/>
                    <a:pt x="381" y="93"/>
                    <a:pt x="375" y="96"/>
                  </a:cubicBezTo>
                  <a:cubicBezTo>
                    <a:pt x="338" y="119"/>
                    <a:pt x="292" y="120"/>
                    <a:pt x="262" y="147"/>
                  </a:cubicBezTo>
                  <a:cubicBezTo>
                    <a:pt x="249" y="158"/>
                    <a:pt x="273" y="203"/>
                    <a:pt x="212" y="195"/>
                  </a:cubicBezTo>
                  <a:cubicBezTo>
                    <a:pt x="189" y="192"/>
                    <a:pt x="187" y="241"/>
                    <a:pt x="148" y="247"/>
                  </a:cubicBezTo>
                  <a:cubicBezTo>
                    <a:pt x="148" y="336"/>
                    <a:pt x="100" y="374"/>
                    <a:pt x="31" y="374"/>
                  </a:cubicBezTo>
                  <a:cubicBezTo>
                    <a:pt x="18" y="374"/>
                    <a:pt x="3" y="410"/>
                    <a:pt x="0" y="426"/>
                  </a:cubicBezTo>
                  <a:cubicBezTo>
                    <a:pt x="19" y="430"/>
                    <a:pt x="24" y="434"/>
                    <a:pt x="27" y="453"/>
                  </a:cubicBezTo>
                  <a:cubicBezTo>
                    <a:pt x="26" y="457"/>
                    <a:pt x="26" y="457"/>
                    <a:pt x="26" y="457"/>
                  </a:cubicBezTo>
                  <a:cubicBezTo>
                    <a:pt x="26" y="471"/>
                    <a:pt x="33" y="467"/>
                    <a:pt x="44" y="471"/>
                  </a:cubicBezTo>
                  <a:cubicBezTo>
                    <a:pt x="53" y="473"/>
                    <a:pt x="49" y="484"/>
                    <a:pt x="53" y="488"/>
                  </a:cubicBezTo>
                  <a:cubicBezTo>
                    <a:pt x="65" y="500"/>
                    <a:pt x="73" y="500"/>
                    <a:pt x="87" y="505"/>
                  </a:cubicBezTo>
                  <a:cubicBezTo>
                    <a:pt x="100" y="503"/>
                    <a:pt x="106" y="491"/>
                    <a:pt x="118" y="491"/>
                  </a:cubicBezTo>
                  <a:cubicBezTo>
                    <a:pt x="125" y="491"/>
                    <a:pt x="143" y="505"/>
                    <a:pt x="143" y="513"/>
                  </a:cubicBezTo>
                  <a:cubicBezTo>
                    <a:pt x="143" y="534"/>
                    <a:pt x="115" y="531"/>
                    <a:pt x="115" y="552"/>
                  </a:cubicBezTo>
                  <a:cubicBezTo>
                    <a:pt x="115" y="561"/>
                    <a:pt x="126" y="563"/>
                    <a:pt x="126" y="572"/>
                  </a:cubicBezTo>
                  <a:cubicBezTo>
                    <a:pt x="126" y="582"/>
                    <a:pt x="117" y="581"/>
                    <a:pt x="109" y="581"/>
                  </a:cubicBezTo>
                  <a:cubicBezTo>
                    <a:pt x="109" y="588"/>
                    <a:pt x="109" y="588"/>
                    <a:pt x="109" y="588"/>
                  </a:cubicBezTo>
                  <a:cubicBezTo>
                    <a:pt x="111" y="597"/>
                    <a:pt x="110" y="604"/>
                    <a:pt x="113" y="613"/>
                  </a:cubicBezTo>
                  <a:cubicBezTo>
                    <a:pt x="115" y="618"/>
                    <a:pt x="122" y="617"/>
                    <a:pt x="125" y="618"/>
                  </a:cubicBezTo>
                  <a:cubicBezTo>
                    <a:pt x="139" y="623"/>
                    <a:pt x="143" y="633"/>
                    <a:pt x="156" y="636"/>
                  </a:cubicBezTo>
                  <a:cubicBezTo>
                    <a:pt x="173" y="640"/>
                    <a:pt x="181" y="635"/>
                    <a:pt x="190" y="645"/>
                  </a:cubicBezTo>
                  <a:cubicBezTo>
                    <a:pt x="199" y="655"/>
                    <a:pt x="207" y="651"/>
                    <a:pt x="218" y="657"/>
                  </a:cubicBezTo>
                  <a:cubicBezTo>
                    <a:pt x="224" y="660"/>
                    <a:pt x="224" y="666"/>
                    <a:pt x="227" y="672"/>
                  </a:cubicBezTo>
                  <a:cubicBezTo>
                    <a:pt x="230" y="678"/>
                    <a:pt x="236" y="671"/>
                    <a:pt x="240" y="674"/>
                  </a:cubicBezTo>
                  <a:cubicBezTo>
                    <a:pt x="251" y="682"/>
                    <a:pt x="258" y="694"/>
                    <a:pt x="275" y="694"/>
                  </a:cubicBezTo>
                  <a:cubicBezTo>
                    <a:pt x="286" y="694"/>
                    <a:pt x="296" y="694"/>
                    <a:pt x="307" y="694"/>
                  </a:cubicBezTo>
                  <a:cubicBezTo>
                    <a:pt x="314" y="694"/>
                    <a:pt x="316" y="690"/>
                    <a:pt x="321" y="690"/>
                  </a:cubicBezTo>
                  <a:cubicBezTo>
                    <a:pt x="324" y="690"/>
                    <a:pt x="328" y="701"/>
                    <a:pt x="328" y="707"/>
                  </a:cubicBezTo>
                  <a:cubicBezTo>
                    <a:pt x="339" y="701"/>
                    <a:pt x="342" y="687"/>
                    <a:pt x="361" y="687"/>
                  </a:cubicBezTo>
                  <a:cubicBezTo>
                    <a:pt x="377" y="687"/>
                    <a:pt x="385" y="697"/>
                    <a:pt x="398" y="697"/>
                  </a:cubicBezTo>
                  <a:cubicBezTo>
                    <a:pt x="409" y="697"/>
                    <a:pt x="434" y="674"/>
                    <a:pt x="439" y="671"/>
                  </a:cubicBezTo>
                  <a:cubicBezTo>
                    <a:pt x="443" y="668"/>
                    <a:pt x="445" y="665"/>
                    <a:pt x="448" y="662"/>
                  </a:cubicBezTo>
                  <a:cubicBezTo>
                    <a:pt x="454" y="655"/>
                    <a:pt x="464" y="664"/>
                    <a:pt x="473" y="661"/>
                  </a:cubicBezTo>
                  <a:cubicBezTo>
                    <a:pt x="480" y="654"/>
                    <a:pt x="480" y="654"/>
                    <a:pt x="480" y="654"/>
                  </a:cubicBezTo>
                  <a:cubicBezTo>
                    <a:pt x="484" y="654"/>
                    <a:pt x="484" y="654"/>
                    <a:pt x="484" y="654"/>
                  </a:cubicBezTo>
                  <a:cubicBezTo>
                    <a:pt x="490" y="679"/>
                    <a:pt x="506" y="678"/>
                    <a:pt x="525" y="687"/>
                  </a:cubicBezTo>
                  <a:cubicBezTo>
                    <a:pt x="532" y="699"/>
                    <a:pt x="543" y="705"/>
                    <a:pt x="543" y="721"/>
                  </a:cubicBezTo>
                  <a:cubicBezTo>
                    <a:pt x="543" y="753"/>
                    <a:pt x="523" y="754"/>
                    <a:pt x="523" y="783"/>
                  </a:cubicBezTo>
                  <a:cubicBezTo>
                    <a:pt x="523" y="786"/>
                    <a:pt x="524" y="791"/>
                    <a:pt x="526" y="791"/>
                  </a:cubicBezTo>
                  <a:cubicBezTo>
                    <a:pt x="532" y="791"/>
                    <a:pt x="536" y="787"/>
                    <a:pt x="542" y="787"/>
                  </a:cubicBezTo>
                  <a:cubicBezTo>
                    <a:pt x="548" y="787"/>
                    <a:pt x="549" y="810"/>
                    <a:pt x="558" y="811"/>
                  </a:cubicBezTo>
                  <a:cubicBezTo>
                    <a:pt x="558" y="827"/>
                    <a:pt x="567" y="845"/>
                    <a:pt x="582" y="845"/>
                  </a:cubicBezTo>
                  <a:cubicBezTo>
                    <a:pt x="587" y="845"/>
                    <a:pt x="590" y="843"/>
                    <a:pt x="594" y="843"/>
                  </a:cubicBezTo>
                  <a:cubicBezTo>
                    <a:pt x="599" y="843"/>
                    <a:pt x="599" y="843"/>
                    <a:pt x="599" y="843"/>
                  </a:cubicBezTo>
                  <a:cubicBezTo>
                    <a:pt x="599" y="849"/>
                    <a:pt x="602" y="852"/>
                    <a:pt x="603" y="852"/>
                  </a:cubicBezTo>
                  <a:cubicBezTo>
                    <a:pt x="605" y="852"/>
                    <a:pt x="607" y="847"/>
                    <a:pt x="607" y="845"/>
                  </a:cubicBezTo>
                  <a:cubicBezTo>
                    <a:pt x="607" y="837"/>
                    <a:pt x="607" y="832"/>
                    <a:pt x="607" y="824"/>
                  </a:cubicBezTo>
                  <a:cubicBezTo>
                    <a:pt x="607" y="824"/>
                    <a:pt x="624" y="818"/>
                    <a:pt x="627" y="819"/>
                  </a:cubicBezTo>
                  <a:cubicBezTo>
                    <a:pt x="652" y="819"/>
                    <a:pt x="652" y="819"/>
                    <a:pt x="652" y="819"/>
                  </a:cubicBezTo>
                  <a:cubicBezTo>
                    <a:pt x="662" y="825"/>
                    <a:pt x="671" y="808"/>
                    <a:pt x="682" y="808"/>
                  </a:cubicBezTo>
                  <a:cubicBezTo>
                    <a:pt x="694" y="808"/>
                    <a:pt x="702" y="817"/>
                    <a:pt x="714" y="817"/>
                  </a:cubicBezTo>
                  <a:cubicBezTo>
                    <a:pt x="714" y="837"/>
                    <a:pt x="730" y="844"/>
                    <a:pt x="741" y="848"/>
                  </a:cubicBezTo>
                  <a:cubicBezTo>
                    <a:pt x="741" y="848"/>
                    <a:pt x="741" y="848"/>
                    <a:pt x="741" y="848"/>
                  </a:cubicBezTo>
                  <a:cubicBezTo>
                    <a:pt x="754" y="854"/>
                    <a:pt x="763" y="849"/>
                    <a:pt x="777" y="856"/>
                  </a:cubicBezTo>
                  <a:cubicBezTo>
                    <a:pt x="777" y="861"/>
                    <a:pt x="774" y="876"/>
                    <a:pt x="781" y="876"/>
                  </a:cubicBezTo>
                  <a:cubicBezTo>
                    <a:pt x="789" y="876"/>
                    <a:pt x="785" y="866"/>
                    <a:pt x="791" y="860"/>
                  </a:cubicBezTo>
                  <a:cubicBezTo>
                    <a:pt x="796" y="854"/>
                    <a:pt x="811" y="852"/>
                    <a:pt x="817" y="849"/>
                  </a:cubicBezTo>
                  <a:cubicBezTo>
                    <a:pt x="832" y="841"/>
                    <a:pt x="846" y="845"/>
                    <a:pt x="855" y="835"/>
                  </a:cubicBezTo>
                  <a:cubicBezTo>
                    <a:pt x="855" y="835"/>
                    <a:pt x="863" y="820"/>
                    <a:pt x="864" y="820"/>
                  </a:cubicBezTo>
                  <a:cubicBezTo>
                    <a:pt x="872" y="820"/>
                    <a:pt x="876" y="826"/>
                    <a:pt x="883" y="826"/>
                  </a:cubicBezTo>
                  <a:cubicBezTo>
                    <a:pt x="918" y="826"/>
                    <a:pt x="927" y="804"/>
                    <a:pt x="948" y="791"/>
                  </a:cubicBezTo>
                  <a:cubicBezTo>
                    <a:pt x="954" y="788"/>
                    <a:pt x="958" y="785"/>
                    <a:pt x="959" y="777"/>
                  </a:cubicBezTo>
                  <a:cubicBezTo>
                    <a:pt x="977" y="777"/>
                    <a:pt x="983" y="748"/>
                    <a:pt x="989" y="732"/>
                  </a:cubicBezTo>
                  <a:cubicBezTo>
                    <a:pt x="994" y="723"/>
                    <a:pt x="1014" y="691"/>
                    <a:pt x="1026" y="689"/>
                  </a:cubicBezTo>
                  <a:cubicBezTo>
                    <a:pt x="1026" y="671"/>
                    <a:pt x="1037" y="663"/>
                    <a:pt x="1037" y="640"/>
                  </a:cubicBezTo>
                  <a:cubicBezTo>
                    <a:pt x="1037" y="606"/>
                    <a:pt x="1030" y="593"/>
                    <a:pt x="1016" y="572"/>
                  </a:cubicBezTo>
                  <a:cubicBezTo>
                    <a:pt x="1014" y="568"/>
                    <a:pt x="1014" y="558"/>
                    <a:pt x="1007" y="554"/>
                  </a:cubicBezTo>
                  <a:lnTo>
                    <a:pt x="1008" y="55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33" name="Freeform 78">
              <a:extLst>
                <a:ext uri="{FF2B5EF4-FFF2-40B4-BE49-F238E27FC236}">
                  <a16:creationId xmlns:a16="http://schemas.microsoft.com/office/drawing/2014/main" id="{41DA0313-32C9-4D34-91FB-6738223C6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19769" y="1931051"/>
              <a:ext cx="87235" cy="38261"/>
            </a:xfrm>
            <a:custGeom>
              <a:avLst/>
              <a:gdLst>
                <a:gd name="T0" fmla="*/ 8 w 76"/>
                <a:gd name="T1" fmla="*/ 34 h 34"/>
                <a:gd name="T2" fmla="*/ 0 w 76"/>
                <a:gd name="T3" fmla="*/ 26 h 34"/>
                <a:gd name="T4" fmla="*/ 36 w 76"/>
                <a:gd name="T5" fmla="*/ 0 h 34"/>
                <a:gd name="T6" fmla="*/ 76 w 76"/>
                <a:gd name="T7" fmla="*/ 20 h 34"/>
                <a:gd name="T8" fmla="*/ 8 w 76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34">
                  <a:moveTo>
                    <a:pt x="8" y="34"/>
                  </a:moveTo>
                  <a:cubicBezTo>
                    <a:pt x="3" y="34"/>
                    <a:pt x="0" y="30"/>
                    <a:pt x="0" y="26"/>
                  </a:cubicBezTo>
                  <a:cubicBezTo>
                    <a:pt x="0" y="14"/>
                    <a:pt x="23" y="0"/>
                    <a:pt x="36" y="0"/>
                  </a:cubicBezTo>
                  <a:cubicBezTo>
                    <a:pt x="47" y="0"/>
                    <a:pt x="76" y="8"/>
                    <a:pt x="76" y="20"/>
                  </a:cubicBezTo>
                  <a:cubicBezTo>
                    <a:pt x="76" y="30"/>
                    <a:pt x="16" y="34"/>
                    <a:pt x="8" y="3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34" name="Freeform 79">
              <a:extLst>
                <a:ext uri="{FF2B5EF4-FFF2-40B4-BE49-F238E27FC236}">
                  <a16:creationId xmlns:a16="http://schemas.microsoft.com/office/drawing/2014/main" id="{1C85C5B6-9A07-44EC-8DE2-FE0A578F78B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8064" y="2006042"/>
              <a:ext cx="33670" cy="21426"/>
            </a:xfrm>
            <a:custGeom>
              <a:avLst/>
              <a:gdLst>
                <a:gd name="T0" fmla="*/ 22 w 30"/>
                <a:gd name="T1" fmla="*/ 18 h 18"/>
                <a:gd name="T2" fmla="*/ 30 w 30"/>
                <a:gd name="T3" fmla="*/ 10 h 18"/>
                <a:gd name="T4" fmla="*/ 25 w 30"/>
                <a:gd name="T5" fmla="*/ 0 h 18"/>
                <a:gd name="T6" fmla="*/ 0 w 30"/>
                <a:gd name="T7" fmla="*/ 0 h 18"/>
                <a:gd name="T8" fmla="*/ 22 w 30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8">
                  <a:moveTo>
                    <a:pt x="22" y="18"/>
                  </a:moveTo>
                  <a:cubicBezTo>
                    <a:pt x="26" y="18"/>
                    <a:pt x="30" y="14"/>
                    <a:pt x="30" y="10"/>
                  </a:cubicBezTo>
                  <a:cubicBezTo>
                    <a:pt x="30" y="5"/>
                    <a:pt x="26" y="3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10"/>
                    <a:pt x="12" y="18"/>
                    <a:pt x="22" y="1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35" name="Freeform 80">
              <a:extLst>
                <a:ext uri="{FF2B5EF4-FFF2-40B4-BE49-F238E27FC236}">
                  <a16:creationId xmlns:a16="http://schemas.microsoft.com/office/drawing/2014/main" id="{0E4FCADC-E30F-4C89-AB14-003884596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1522" y="1716791"/>
              <a:ext cx="15304" cy="21426"/>
            </a:xfrm>
            <a:custGeom>
              <a:avLst/>
              <a:gdLst>
                <a:gd name="T0" fmla="*/ 14 w 14"/>
                <a:gd name="T1" fmla="*/ 8 h 19"/>
                <a:gd name="T2" fmla="*/ 6 w 14"/>
                <a:gd name="T3" fmla="*/ 0 h 19"/>
                <a:gd name="T4" fmla="*/ 0 w 14"/>
                <a:gd name="T5" fmla="*/ 12 h 19"/>
                <a:gd name="T6" fmla="*/ 6 w 14"/>
                <a:gd name="T7" fmla="*/ 19 h 19"/>
                <a:gd name="T8" fmla="*/ 14 w 14"/>
                <a:gd name="T9" fmla="*/ 7 h 19"/>
                <a:gd name="T10" fmla="*/ 12 w 14"/>
                <a:gd name="T11" fmla="*/ 7 h 19"/>
                <a:gd name="T12" fmla="*/ 14 w 14"/>
                <a:gd name="T1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9">
                  <a:moveTo>
                    <a:pt x="14" y="8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4"/>
                    <a:pt x="0" y="7"/>
                    <a:pt x="0" y="12"/>
                  </a:cubicBezTo>
                  <a:cubicBezTo>
                    <a:pt x="0" y="17"/>
                    <a:pt x="3" y="19"/>
                    <a:pt x="6" y="19"/>
                  </a:cubicBezTo>
                  <a:cubicBezTo>
                    <a:pt x="13" y="19"/>
                    <a:pt x="13" y="11"/>
                    <a:pt x="14" y="7"/>
                  </a:cubicBezTo>
                  <a:cubicBezTo>
                    <a:pt x="12" y="7"/>
                    <a:pt x="12" y="7"/>
                    <a:pt x="12" y="7"/>
                  </a:cubicBezTo>
                  <a:lnTo>
                    <a:pt x="14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36" name="Freeform 81">
              <a:extLst>
                <a:ext uri="{FF2B5EF4-FFF2-40B4-BE49-F238E27FC236}">
                  <a16:creationId xmlns:a16="http://schemas.microsoft.com/office/drawing/2014/main" id="{3D0B90E6-C40E-47D9-B714-6955BCE8D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9955" y="1782600"/>
              <a:ext cx="39791" cy="26017"/>
            </a:xfrm>
            <a:custGeom>
              <a:avLst/>
              <a:gdLst>
                <a:gd name="T0" fmla="*/ 34 w 34"/>
                <a:gd name="T1" fmla="*/ 16 h 22"/>
                <a:gd name="T2" fmla="*/ 16 w 34"/>
                <a:gd name="T3" fmla="*/ 22 h 22"/>
                <a:gd name="T4" fmla="*/ 0 w 34"/>
                <a:gd name="T5" fmla="*/ 12 h 22"/>
                <a:gd name="T6" fmla="*/ 16 w 34"/>
                <a:gd name="T7" fmla="*/ 0 h 22"/>
                <a:gd name="T8" fmla="*/ 34 w 34"/>
                <a:gd name="T9" fmla="*/ 12 h 22"/>
                <a:gd name="T10" fmla="*/ 28 w 34"/>
                <a:gd name="T11" fmla="*/ 22 h 22"/>
                <a:gd name="T12" fmla="*/ 34 w 34"/>
                <a:gd name="T13" fmla="*/ 1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22">
                  <a:moveTo>
                    <a:pt x="34" y="16"/>
                  </a:moveTo>
                  <a:cubicBezTo>
                    <a:pt x="28" y="19"/>
                    <a:pt x="23" y="22"/>
                    <a:pt x="16" y="22"/>
                  </a:cubicBezTo>
                  <a:cubicBezTo>
                    <a:pt x="8" y="22"/>
                    <a:pt x="0" y="19"/>
                    <a:pt x="0" y="12"/>
                  </a:cubicBezTo>
                  <a:cubicBezTo>
                    <a:pt x="0" y="4"/>
                    <a:pt x="9" y="0"/>
                    <a:pt x="16" y="0"/>
                  </a:cubicBezTo>
                  <a:cubicBezTo>
                    <a:pt x="27" y="0"/>
                    <a:pt x="34" y="3"/>
                    <a:pt x="34" y="12"/>
                  </a:cubicBezTo>
                  <a:cubicBezTo>
                    <a:pt x="34" y="17"/>
                    <a:pt x="30" y="19"/>
                    <a:pt x="28" y="22"/>
                  </a:cubicBezTo>
                  <a:lnTo>
                    <a:pt x="34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37" name="Freeform 82">
              <a:extLst>
                <a:ext uri="{FF2B5EF4-FFF2-40B4-BE49-F238E27FC236}">
                  <a16:creationId xmlns:a16="http://schemas.microsoft.com/office/drawing/2014/main" id="{86846D20-3FF0-433E-AE43-78D0E633A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3867" y="1519367"/>
              <a:ext cx="149983" cy="88765"/>
            </a:xfrm>
            <a:custGeom>
              <a:avLst/>
              <a:gdLst>
                <a:gd name="T0" fmla="*/ 12 w 131"/>
                <a:gd name="T1" fmla="*/ 77 h 77"/>
                <a:gd name="T2" fmla="*/ 0 w 131"/>
                <a:gd name="T3" fmla="*/ 65 h 77"/>
                <a:gd name="T4" fmla="*/ 14 w 131"/>
                <a:gd name="T5" fmla="*/ 47 h 77"/>
                <a:gd name="T6" fmla="*/ 68 w 131"/>
                <a:gd name="T7" fmla="*/ 0 h 77"/>
                <a:gd name="T8" fmla="*/ 78 w 131"/>
                <a:gd name="T9" fmla="*/ 0 h 77"/>
                <a:gd name="T10" fmla="*/ 76 w 131"/>
                <a:gd name="T11" fmla="*/ 17 h 77"/>
                <a:gd name="T12" fmla="*/ 90 w 131"/>
                <a:gd name="T13" fmla="*/ 9 h 77"/>
                <a:gd name="T14" fmla="*/ 131 w 131"/>
                <a:gd name="T15" fmla="*/ 41 h 77"/>
                <a:gd name="T16" fmla="*/ 78 w 131"/>
                <a:gd name="T17" fmla="*/ 61 h 77"/>
                <a:gd name="T18" fmla="*/ 52 w 131"/>
                <a:gd name="T19" fmla="*/ 65 h 77"/>
                <a:gd name="T20" fmla="*/ 12 w 131"/>
                <a:gd name="T21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1" h="77">
                  <a:moveTo>
                    <a:pt x="12" y="77"/>
                  </a:moveTo>
                  <a:cubicBezTo>
                    <a:pt x="2" y="77"/>
                    <a:pt x="0" y="73"/>
                    <a:pt x="0" y="65"/>
                  </a:cubicBezTo>
                  <a:cubicBezTo>
                    <a:pt x="0" y="52"/>
                    <a:pt x="9" y="52"/>
                    <a:pt x="14" y="47"/>
                  </a:cubicBezTo>
                  <a:cubicBezTo>
                    <a:pt x="31" y="29"/>
                    <a:pt x="38" y="0"/>
                    <a:pt x="68" y="0"/>
                  </a:cubicBezTo>
                  <a:cubicBezTo>
                    <a:pt x="75" y="0"/>
                    <a:pt x="75" y="0"/>
                    <a:pt x="78" y="0"/>
                  </a:cubicBezTo>
                  <a:cubicBezTo>
                    <a:pt x="78" y="11"/>
                    <a:pt x="82" y="11"/>
                    <a:pt x="76" y="17"/>
                  </a:cubicBezTo>
                  <a:cubicBezTo>
                    <a:pt x="81" y="16"/>
                    <a:pt x="84" y="9"/>
                    <a:pt x="90" y="9"/>
                  </a:cubicBezTo>
                  <a:cubicBezTo>
                    <a:pt x="100" y="9"/>
                    <a:pt x="131" y="30"/>
                    <a:pt x="131" y="41"/>
                  </a:cubicBezTo>
                  <a:cubicBezTo>
                    <a:pt x="131" y="60"/>
                    <a:pt x="92" y="63"/>
                    <a:pt x="78" y="61"/>
                  </a:cubicBezTo>
                  <a:cubicBezTo>
                    <a:pt x="75" y="61"/>
                    <a:pt x="52" y="65"/>
                    <a:pt x="52" y="65"/>
                  </a:cubicBezTo>
                  <a:lnTo>
                    <a:pt x="12" y="7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38" name="Freeform 83">
              <a:extLst>
                <a:ext uri="{FF2B5EF4-FFF2-40B4-BE49-F238E27FC236}">
                  <a16:creationId xmlns:a16="http://schemas.microsoft.com/office/drawing/2014/main" id="{1100ACD0-C772-441D-9D8F-BB75075CE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4197" y="1476515"/>
              <a:ext cx="58157" cy="30608"/>
            </a:xfrm>
            <a:custGeom>
              <a:avLst/>
              <a:gdLst>
                <a:gd name="T0" fmla="*/ 20 w 51"/>
                <a:gd name="T1" fmla="*/ 0 h 27"/>
                <a:gd name="T2" fmla="*/ 51 w 51"/>
                <a:gd name="T3" fmla="*/ 11 h 27"/>
                <a:gd name="T4" fmla="*/ 15 w 51"/>
                <a:gd name="T5" fmla="*/ 27 h 27"/>
                <a:gd name="T6" fmla="*/ 0 w 51"/>
                <a:gd name="T7" fmla="*/ 8 h 27"/>
                <a:gd name="T8" fmla="*/ 20 w 51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7">
                  <a:moveTo>
                    <a:pt x="20" y="0"/>
                  </a:moveTo>
                  <a:cubicBezTo>
                    <a:pt x="24" y="0"/>
                    <a:pt x="45" y="10"/>
                    <a:pt x="51" y="11"/>
                  </a:cubicBezTo>
                  <a:cubicBezTo>
                    <a:pt x="49" y="26"/>
                    <a:pt x="24" y="27"/>
                    <a:pt x="15" y="27"/>
                  </a:cubicBezTo>
                  <a:cubicBezTo>
                    <a:pt x="11" y="27"/>
                    <a:pt x="0" y="15"/>
                    <a:pt x="0" y="8"/>
                  </a:cubicBezTo>
                  <a:cubicBezTo>
                    <a:pt x="0" y="0"/>
                    <a:pt x="16" y="0"/>
                    <a:pt x="2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39" name="Freeform 84">
              <a:extLst>
                <a:ext uri="{FF2B5EF4-FFF2-40B4-BE49-F238E27FC236}">
                  <a16:creationId xmlns:a16="http://schemas.microsoft.com/office/drawing/2014/main" id="{7110C7A0-1CA5-4526-BBD8-87D24ADC8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93" y="1407646"/>
              <a:ext cx="205079" cy="153042"/>
            </a:xfrm>
            <a:custGeom>
              <a:avLst/>
              <a:gdLst>
                <a:gd name="T0" fmla="*/ 170 w 180"/>
                <a:gd name="T1" fmla="*/ 122 h 133"/>
                <a:gd name="T2" fmla="*/ 155 w 180"/>
                <a:gd name="T3" fmla="*/ 133 h 133"/>
                <a:gd name="T4" fmla="*/ 70 w 180"/>
                <a:gd name="T5" fmla="*/ 119 h 133"/>
                <a:gd name="T6" fmla="*/ 30 w 180"/>
                <a:gd name="T7" fmla="*/ 91 h 133"/>
                <a:gd name="T8" fmla="*/ 87 w 180"/>
                <a:gd name="T9" fmla="*/ 65 h 133"/>
                <a:gd name="T10" fmla="*/ 55 w 180"/>
                <a:gd name="T11" fmla="*/ 64 h 133"/>
                <a:gd name="T12" fmla="*/ 0 w 180"/>
                <a:gd name="T13" fmla="*/ 47 h 133"/>
                <a:gd name="T14" fmla="*/ 79 w 180"/>
                <a:gd name="T15" fmla="*/ 0 h 133"/>
                <a:gd name="T16" fmla="*/ 125 w 180"/>
                <a:gd name="T17" fmla="*/ 31 h 133"/>
                <a:gd name="T18" fmla="*/ 115 w 180"/>
                <a:gd name="T19" fmla="*/ 32 h 133"/>
                <a:gd name="T20" fmla="*/ 115 w 180"/>
                <a:gd name="T21" fmla="*/ 48 h 133"/>
                <a:gd name="T22" fmla="*/ 101 w 180"/>
                <a:gd name="T23" fmla="*/ 62 h 133"/>
                <a:gd name="T24" fmla="*/ 117 w 180"/>
                <a:gd name="T25" fmla="*/ 62 h 133"/>
                <a:gd name="T26" fmla="*/ 140 w 180"/>
                <a:gd name="T27" fmla="*/ 70 h 133"/>
                <a:gd name="T28" fmla="*/ 155 w 180"/>
                <a:gd name="T29" fmla="*/ 70 h 133"/>
                <a:gd name="T30" fmla="*/ 180 w 180"/>
                <a:gd name="T31" fmla="*/ 86 h 133"/>
                <a:gd name="T32" fmla="*/ 174 w 180"/>
                <a:gd name="T33" fmla="*/ 102 h 133"/>
                <a:gd name="T34" fmla="*/ 159 w 180"/>
                <a:gd name="T35" fmla="*/ 112 h 133"/>
                <a:gd name="T36" fmla="*/ 170 w 180"/>
                <a:gd name="T37" fmla="*/ 1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0" h="133">
                  <a:moveTo>
                    <a:pt x="170" y="122"/>
                  </a:moveTo>
                  <a:cubicBezTo>
                    <a:pt x="170" y="129"/>
                    <a:pt x="162" y="133"/>
                    <a:pt x="155" y="133"/>
                  </a:cubicBezTo>
                  <a:cubicBezTo>
                    <a:pt x="121" y="133"/>
                    <a:pt x="97" y="119"/>
                    <a:pt x="70" y="119"/>
                  </a:cubicBezTo>
                  <a:cubicBezTo>
                    <a:pt x="61" y="119"/>
                    <a:pt x="41" y="97"/>
                    <a:pt x="30" y="91"/>
                  </a:cubicBezTo>
                  <a:cubicBezTo>
                    <a:pt x="55" y="82"/>
                    <a:pt x="62" y="73"/>
                    <a:pt x="87" y="65"/>
                  </a:cubicBezTo>
                  <a:cubicBezTo>
                    <a:pt x="79" y="65"/>
                    <a:pt x="59" y="64"/>
                    <a:pt x="55" y="64"/>
                  </a:cubicBezTo>
                  <a:cubicBezTo>
                    <a:pt x="34" y="64"/>
                    <a:pt x="19" y="57"/>
                    <a:pt x="0" y="47"/>
                  </a:cubicBezTo>
                  <a:cubicBezTo>
                    <a:pt x="31" y="37"/>
                    <a:pt x="43" y="0"/>
                    <a:pt x="79" y="0"/>
                  </a:cubicBezTo>
                  <a:cubicBezTo>
                    <a:pt x="100" y="0"/>
                    <a:pt x="112" y="21"/>
                    <a:pt x="125" y="31"/>
                  </a:cubicBezTo>
                  <a:cubicBezTo>
                    <a:pt x="117" y="34"/>
                    <a:pt x="118" y="33"/>
                    <a:pt x="115" y="32"/>
                  </a:cubicBezTo>
                  <a:cubicBezTo>
                    <a:pt x="116" y="41"/>
                    <a:pt x="115" y="44"/>
                    <a:pt x="115" y="48"/>
                  </a:cubicBezTo>
                  <a:cubicBezTo>
                    <a:pt x="115" y="52"/>
                    <a:pt x="107" y="59"/>
                    <a:pt x="101" y="62"/>
                  </a:cubicBezTo>
                  <a:cubicBezTo>
                    <a:pt x="109" y="60"/>
                    <a:pt x="111" y="62"/>
                    <a:pt x="117" y="62"/>
                  </a:cubicBezTo>
                  <a:cubicBezTo>
                    <a:pt x="126" y="62"/>
                    <a:pt x="131" y="70"/>
                    <a:pt x="140" y="70"/>
                  </a:cubicBezTo>
                  <a:cubicBezTo>
                    <a:pt x="145" y="70"/>
                    <a:pt x="150" y="70"/>
                    <a:pt x="155" y="70"/>
                  </a:cubicBezTo>
                  <a:cubicBezTo>
                    <a:pt x="170" y="70"/>
                    <a:pt x="170" y="75"/>
                    <a:pt x="180" y="86"/>
                  </a:cubicBezTo>
                  <a:cubicBezTo>
                    <a:pt x="172" y="92"/>
                    <a:pt x="174" y="94"/>
                    <a:pt x="174" y="102"/>
                  </a:cubicBezTo>
                  <a:cubicBezTo>
                    <a:pt x="174" y="110"/>
                    <a:pt x="163" y="110"/>
                    <a:pt x="159" y="112"/>
                  </a:cubicBezTo>
                  <a:cubicBezTo>
                    <a:pt x="164" y="114"/>
                    <a:pt x="170" y="116"/>
                    <a:pt x="170" y="12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40" name="Freeform 85">
              <a:extLst>
                <a:ext uri="{FF2B5EF4-FFF2-40B4-BE49-F238E27FC236}">
                  <a16:creationId xmlns:a16="http://schemas.microsoft.com/office/drawing/2014/main" id="{5E5A7AF1-3E33-4EA7-9785-C63FE292F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858" y="1649453"/>
              <a:ext cx="26017" cy="18365"/>
            </a:xfrm>
            <a:custGeom>
              <a:avLst/>
              <a:gdLst>
                <a:gd name="T0" fmla="*/ 0 w 22"/>
                <a:gd name="T1" fmla="*/ 8 h 16"/>
                <a:gd name="T2" fmla="*/ 11 w 22"/>
                <a:gd name="T3" fmla="*/ 0 h 16"/>
                <a:gd name="T4" fmla="*/ 22 w 22"/>
                <a:gd name="T5" fmla="*/ 0 h 16"/>
                <a:gd name="T6" fmla="*/ 7 w 22"/>
                <a:gd name="T7" fmla="*/ 16 h 16"/>
                <a:gd name="T8" fmla="*/ 0 w 22"/>
                <a:gd name="T9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6">
                  <a:moveTo>
                    <a:pt x="0" y="8"/>
                  </a:moveTo>
                  <a:cubicBezTo>
                    <a:pt x="4" y="5"/>
                    <a:pt x="8" y="2"/>
                    <a:pt x="1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1" y="11"/>
                    <a:pt x="16" y="16"/>
                    <a:pt x="7" y="16"/>
                  </a:cubicBezTo>
                  <a:cubicBezTo>
                    <a:pt x="3" y="16"/>
                    <a:pt x="0" y="11"/>
                    <a:pt x="0" y="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41" name="Freeform 86">
              <a:extLst>
                <a:ext uri="{FF2B5EF4-FFF2-40B4-BE49-F238E27FC236}">
                  <a16:creationId xmlns:a16="http://schemas.microsoft.com/office/drawing/2014/main" id="{E2E8939B-3B18-40C4-B441-3A974B0C1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2771" y="1412237"/>
              <a:ext cx="33670" cy="12243"/>
            </a:xfrm>
            <a:custGeom>
              <a:avLst/>
              <a:gdLst>
                <a:gd name="T0" fmla="*/ 30 w 30"/>
                <a:gd name="T1" fmla="*/ 6 h 10"/>
                <a:gd name="T2" fmla="*/ 0 w 30"/>
                <a:gd name="T3" fmla="*/ 0 h 10"/>
                <a:gd name="T4" fmla="*/ 28 w 30"/>
                <a:gd name="T5" fmla="*/ 0 h 10"/>
                <a:gd name="T6" fmla="*/ 30 w 30"/>
                <a:gd name="T7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0">
                  <a:moveTo>
                    <a:pt x="30" y="6"/>
                  </a:moveTo>
                  <a:cubicBezTo>
                    <a:pt x="19" y="8"/>
                    <a:pt x="4" y="1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42" name="Freeform 87">
              <a:extLst>
                <a:ext uri="{FF2B5EF4-FFF2-40B4-BE49-F238E27FC236}">
                  <a16:creationId xmlns:a16="http://schemas.microsoft.com/office/drawing/2014/main" id="{003CDD2B-D24B-413F-8322-0FB05D46C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1398" y="1588236"/>
              <a:ext cx="27548" cy="13774"/>
            </a:xfrm>
            <a:custGeom>
              <a:avLst/>
              <a:gdLst>
                <a:gd name="T0" fmla="*/ 25 w 25"/>
                <a:gd name="T1" fmla="*/ 0 h 12"/>
                <a:gd name="T2" fmla="*/ 16 w 25"/>
                <a:gd name="T3" fmla="*/ 12 h 12"/>
                <a:gd name="T4" fmla="*/ 0 w 25"/>
                <a:gd name="T5" fmla="*/ 3 h 12"/>
                <a:gd name="T6" fmla="*/ 25 w 25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2">
                  <a:moveTo>
                    <a:pt x="25" y="0"/>
                  </a:moveTo>
                  <a:cubicBezTo>
                    <a:pt x="25" y="6"/>
                    <a:pt x="21" y="12"/>
                    <a:pt x="16" y="12"/>
                  </a:cubicBezTo>
                  <a:cubicBezTo>
                    <a:pt x="6" y="12"/>
                    <a:pt x="3" y="7"/>
                    <a:pt x="0" y="3"/>
                  </a:cubicBezTo>
                  <a:cubicBezTo>
                    <a:pt x="16" y="0"/>
                    <a:pt x="19" y="4"/>
                    <a:pt x="25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43" name="Freeform 88">
              <a:extLst>
                <a:ext uri="{FF2B5EF4-FFF2-40B4-BE49-F238E27FC236}">
                  <a16:creationId xmlns:a16="http://schemas.microsoft.com/office/drawing/2014/main" id="{1B4A8839-7DB2-4AF7-8F2A-C1AE41EBC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3307" y="1435193"/>
              <a:ext cx="174470" cy="55095"/>
            </a:xfrm>
            <a:custGeom>
              <a:avLst/>
              <a:gdLst>
                <a:gd name="T0" fmla="*/ 130 w 153"/>
                <a:gd name="T1" fmla="*/ 24 h 48"/>
                <a:gd name="T2" fmla="*/ 98 w 153"/>
                <a:gd name="T3" fmla="*/ 30 h 48"/>
                <a:gd name="T4" fmla="*/ 83 w 153"/>
                <a:gd name="T5" fmla="*/ 47 h 48"/>
                <a:gd name="T6" fmla="*/ 75 w 153"/>
                <a:gd name="T7" fmla="*/ 40 h 48"/>
                <a:gd name="T8" fmla="*/ 75 w 153"/>
                <a:gd name="T9" fmla="*/ 40 h 48"/>
                <a:gd name="T10" fmla="*/ 54 w 153"/>
                <a:gd name="T11" fmla="*/ 30 h 48"/>
                <a:gd name="T12" fmla="*/ 70 w 153"/>
                <a:gd name="T13" fmla="*/ 24 h 48"/>
                <a:gd name="T14" fmla="*/ 56 w 153"/>
                <a:gd name="T15" fmla="*/ 22 h 48"/>
                <a:gd name="T16" fmla="*/ 68 w 153"/>
                <a:gd name="T17" fmla="*/ 15 h 48"/>
                <a:gd name="T18" fmla="*/ 50 w 153"/>
                <a:gd name="T19" fmla="*/ 8 h 48"/>
                <a:gd name="T20" fmla="*/ 16 w 153"/>
                <a:gd name="T21" fmla="*/ 18 h 48"/>
                <a:gd name="T22" fmla="*/ 0 w 153"/>
                <a:gd name="T23" fmla="*/ 15 h 48"/>
                <a:gd name="T24" fmla="*/ 58 w 153"/>
                <a:gd name="T25" fmla="*/ 0 h 48"/>
                <a:gd name="T26" fmla="*/ 102 w 153"/>
                <a:gd name="T27" fmla="*/ 10 h 48"/>
                <a:gd name="T28" fmla="*/ 130 w 153"/>
                <a:gd name="T29" fmla="*/ 0 h 48"/>
                <a:gd name="T30" fmla="*/ 153 w 153"/>
                <a:gd name="T31" fmla="*/ 8 h 48"/>
                <a:gd name="T32" fmla="*/ 132 w 153"/>
                <a:gd name="T33" fmla="*/ 22 h 48"/>
                <a:gd name="T34" fmla="*/ 125 w 153"/>
                <a:gd name="T35" fmla="*/ 22 h 48"/>
                <a:gd name="T36" fmla="*/ 125 w 153"/>
                <a:gd name="T37" fmla="*/ 30 h 48"/>
                <a:gd name="T38" fmla="*/ 130 w 153"/>
                <a:gd name="T3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3" h="48">
                  <a:moveTo>
                    <a:pt x="130" y="24"/>
                  </a:moveTo>
                  <a:cubicBezTo>
                    <a:pt x="117" y="34"/>
                    <a:pt x="110" y="23"/>
                    <a:pt x="98" y="30"/>
                  </a:cubicBezTo>
                  <a:cubicBezTo>
                    <a:pt x="91" y="34"/>
                    <a:pt x="90" y="48"/>
                    <a:pt x="83" y="47"/>
                  </a:cubicBezTo>
                  <a:cubicBezTo>
                    <a:pt x="79" y="47"/>
                    <a:pt x="77" y="43"/>
                    <a:pt x="75" y="40"/>
                  </a:cubicBezTo>
                  <a:cubicBezTo>
                    <a:pt x="75" y="40"/>
                    <a:pt x="75" y="40"/>
                    <a:pt x="75" y="40"/>
                  </a:cubicBezTo>
                  <a:cubicBezTo>
                    <a:pt x="64" y="40"/>
                    <a:pt x="56" y="37"/>
                    <a:pt x="54" y="30"/>
                  </a:cubicBezTo>
                  <a:cubicBezTo>
                    <a:pt x="60" y="27"/>
                    <a:pt x="64" y="25"/>
                    <a:pt x="70" y="24"/>
                  </a:cubicBezTo>
                  <a:cubicBezTo>
                    <a:pt x="63" y="24"/>
                    <a:pt x="59" y="23"/>
                    <a:pt x="56" y="22"/>
                  </a:cubicBezTo>
                  <a:cubicBezTo>
                    <a:pt x="60" y="20"/>
                    <a:pt x="64" y="18"/>
                    <a:pt x="68" y="15"/>
                  </a:cubicBezTo>
                  <a:cubicBezTo>
                    <a:pt x="61" y="13"/>
                    <a:pt x="57" y="8"/>
                    <a:pt x="50" y="8"/>
                  </a:cubicBezTo>
                  <a:cubicBezTo>
                    <a:pt x="42" y="8"/>
                    <a:pt x="28" y="18"/>
                    <a:pt x="16" y="18"/>
                  </a:cubicBezTo>
                  <a:cubicBezTo>
                    <a:pt x="10" y="18"/>
                    <a:pt x="6" y="16"/>
                    <a:pt x="0" y="15"/>
                  </a:cubicBezTo>
                  <a:cubicBezTo>
                    <a:pt x="6" y="2"/>
                    <a:pt x="42" y="0"/>
                    <a:pt x="58" y="0"/>
                  </a:cubicBezTo>
                  <a:cubicBezTo>
                    <a:pt x="77" y="0"/>
                    <a:pt x="87" y="10"/>
                    <a:pt x="102" y="10"/>
                  </a:cubicBezTo>
                  <a:cubicBezTo>
                    <a:pt x="113" y="10"/>
                    <a:pt x="119" y="0"/>
                    <a:pt x="130" y="0"/>
                  </a:cubicBezTo>
                  <a:cubicBezTo>
                    <a:pt x="139" y="0"/>
                    <a:pt x="148" y="6"/>
                    <a:pt x="153" y="8"/>
                  </a:cubicBezTo>
                  <a:cubicBezTo>
                    <a:pt x="151" y="22"/>
                    <a:pt x="141" y="15"/>
                    <a:pt x="132" y="22"/>
                  </a:cubicBezTo>
                  <a:cubicBezTo>
                    <a:pt x="130" y="23"/>
                    <a:pt x="127" y="23"/>
                    <a:pt x="125" y="22"/>
                  </a:cubicBezTo>
                  <a:cubicBezTo>
                    <a:pt x="125" y="30"/>
                    <a:pt x="125" y="30"/>
                    <a:pt x="125" y="30"/>
                  </a:cubicBezTo>
                  <a:lnTo>
                    <a:pt x="130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44" name="Freeform 89">
              <a:extLst>
                <a:ext uri="{FF2B5EF4-FFF2-40B4-BE49-F238E27FC236}">
                  <a16:creationId xmlns:a16="http://schemas.microsoft.com/office/drawing/2014/main" id="{804C3516-096A-4DAE-A5AD-3F7456FF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6317" y="1398463"/>
              <a:ext cx="61218" cy="41321"/>
            </a:xfrm>
            <a:custGeom>
              <a:avLst/>
              <a:gdLst>
                <a:gd name="T0" fmla="*/ 13 w 53"/>
                <a:gd name="T1" fmla="*/ 36 h 36"/>
                <a:gd name="T2" fmla="*/ 0 w 53"/>
                <a:gd name="T3" fmla="*/ 24 h 36"/>
                <a:gd name="T4" fmla="*/ 43 w 53"/>
                <a:gd name="T5" fmla="*/ 0 h 36"/>
                <a:gd name="T6" fmla="*/ 53 w 53"/>
                <a:gd name="T7" fmla="*/ 25 h 36"/>
                <a:gd name="T8" fmla="*/ 13 w 53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36">
                  <a:moveTo>
                    <a:pt x="13" y="36"/>
                  </a:moveTo>
                  <a:cubicBezTo>
                    <a:pt x="4" y="36"/>
                    <a:pt x="0" y="32"/>
                    <a:pt x="0" y="24"/>
                  </a:cubicBezTo>
                  <a:cubicBezTo>
                    <a:pt x="0" y="13"/>
                    <a:pt x="31" y="0"/>
                    <a:pt x="43" y="0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48" y="29"/>
                    <a:pt x="18" y="36"/>
                    <a:pt x="13" y="3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45" name="Freeform 90">
              <a:extLst>
                <a:ext uri="{FF2B5EF4-FFF2-40B4-BE49-F238E27FC236}">
                  <a16:creationId xmlns:a16="http://schemas.microsoft.com/office/drawing/2014/main" id="{9729368F-F475-4A66-803C-71E829370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6734" y="1426011"/>
              <a:ext cx="64278" cy="41321"/>
            </a:xfrm>
            <a:custGeom>
              <a:avLst/>
              <a:gdLst>
                <a:gd name="T0" fmla="*/ 57 w 57"/>
                <a:gd name="T1" fmla="*/ 6 h 36"/>
                <a:gd name="T2" fmla="*/ 57 w 57"/>
                <a:gd name="T3" fmla="*/ 18 h 36"/>
                <a:gd name="T4" fmla="*/ 38 w 57"/>
                <a:gd name="T5" fmla="*/ 22 h 36"/>
                <a:gd name="T6" fmla="*/ 41 w 57"/>
                <a:gd name="T7" fmla="*/ 32 h 36"/>
                <a:gd name="T8" fmla="*/ 0 w 57"/>
                <a:gd name="T9" fmla="*/ 32 h 36"/>
                <a:gd name="T10" fmla="*/ 15 w 57"/>
                <a:gd name="T11" fmla="*/ 10 h 36"/>
                <a:gd name="T12" fmla="*/ 15 w 57"/>
                <a:gd name="T13" fmla="*/ 0 h 36"/>
                <a:gd name="T14" fmla="*/ 40 w 57"/>
                <a:gd name="T15" fmla="*/ 0 h 36"/>
                <a:gd name="T16" fmla="*/ 32 w 57"/>
                <a:gd name="T17" fmla="*/ 6 h 36"/>
                <a:gd name="T18" fmla="*/ 57 w 57"/>
                <a:gd name="T19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36">
                  <a:moveTo>
                    <a:pt x="57" y="6"/>
                  </a:moveTo>
                  <a:cubicBezTo>
                    <a:pt x="57" y="13"/>
                    <a:pt x="57" y="15"/>
                    <a:pt x="57" y="18"/>
                  </a:cubicBezTo>
                  <a:cubicBezTo>
                    <a:pt x="52" y="25"/>
                    <a:pt x="44" y="22"/>
                    <a:pt x="38" y="2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37" y="34"/>
                    <a:pt x="0" y="36"/>
                    <a:pt x="0" y="32"/>
                  </a:cubicBezTo>
                  <a:cubicBezTo>
                    <a:pt x="0" y="20"/>
                    <a:pt x="6" y="13"/>
                    <a:pt x="15" y="10"/>
                  </a:cubicBezTo>
                  <a:cubicBezTo>
                    <a:pt x="14" y="4"/>
                    <a:pt x="15" y="1"/>
                    <a:pt x="15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8" y="4"/>
                    <a:pt x="34" y="6"/>
                    <a:pt x="32" y="6"/>
                  </a:cubicBezTo>
                  <a:cubicBezTo>
                    <a:pt x="37" y="7"/>
                    <a:pt x="50" y="8"/>
                    <a:pt x="57" y="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46" name="Freeform 91">
              <a:extLst>
                <a:ext uri="{FF2B5EF4-FFF2-40B4-BE49-F238E27FC236}">
                  <a16:creationId xmlns:a16="http://schemas.microsoft.com/office/drawing/2014/main" id="{0F62FAD1-E70E-4B70-B50B-C6CD1905C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9499" y="1461210"/>
              <a:ext cx="67339" cy="24487"/>
            </a:xfrm>
            <a:custGeom>
              <a:avLst/>
              <a:gdLst>
                <a:gd name="T0" fmla="*/ 34 w 59"/>
                <a:gd name="T1" fmla="*/ 22 h 22"/>
                <a:gd name="T2" fmla="*/ 19 w 59"/>
                <a:gd name="T3" fmla="*/ 14 h 22"/>
                <a:gd name="T4" fmla="*/ 8 w 59"/>
                <a:gd name="T5" fmla="*/ 22 h 22"/>
                <a:gd name="T6" fmla="*/ 0 w 59"/>
                <a:gd name="T7" fmla="*/ 16 h 22"/>
                <a:gd name="T8" fmla="*/ 38 w 59"/>
                <a:gd name="T9" fmla="*/ 0 h 22"/>
                <a:gd name="T10" fmla="*/ 59 w 59"/>
                <a:gd name="T11" fmla="*/ 10 h 22"/>
                <a:gd name="T12" fmla="*/ 34 w 59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22">
                  <a:moveTo>
                    <a:pt x="34" y="22"/>
                  </a:moveTo>
                  <a:cubicBezTo>
                    <a:pt x="30" y="22"/>
                    <a:pt x="24" y="14"/>
                    <a:pt x="19" y="14"/>
                  </a:cubicBezTo>
                  <a:cubicBezTo>
                    <a:pt x="18" y="22"/>
                    <a:pt x="14" y="22"/>
                    <a:pt x="8" y="22"/>
                  </a:cubicBezTo>
                  <a:cubicBezTo>
                    <a:pt x="4" y="22"/>
                    <a:pt x="0" y="19"/>
                    <a:pt x="0" y="16"/>
                  </a:cubicBezTo>
                  <a:cubicBezTo>
                    <a:pt x="0" y="5"/>
                    <a:pt x="30" y="0"/>
                    <a:pt x="38" y="0"/>
                  </a:cubicBezTo>
                  <a:cubicBezTo>
                    <a:pt x="48" y="0"/>
                    <a:pt x="55" y="4"/>
                    <a:pt x="59" y="10"/>
                  </a:cubicBezTo>
                  <a:cubicBezTo>
                    <a:pt x="44" y="10"/>
                    <a:pt x="45" y="22"/>
                    <a:pt x="34" y="2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47" name="Freeform 92">
              <a:extLst>
                <a:ext uri="{FF2B5EF4-FFF2-40B4-BE49-F238E27FC236}">
                  <a16:creationId xmlns:a16="http://schemas.microsoft.com/office/drawing/2014/main" id="{F49A7695-8451-4180-AEDD-CC250BB7CDD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1238" y="1378568"/>
              <a:ext cx="104070" cy="74991"/>
            </a:xfrm>
            <a:custGeom>
              <a:avLst/>
              <a:gdLst>
                <a:gd name="T0" fmla="*/ 68 w 91"/>
                <a:gd name="T1" fmla="*/ 56 h 66"/>
                <a:gd name="T2" fmla="*/ 38 w 91"/>
                <a:gd name="T3" fmla="*/ 66 h 66"/>
                <a:gd name="T4" fmla="*/ 0 w 91"/>
                <a:gd name="T5" fmla="*/ 51 h 66"/>
                <a:gd name="T6" fmla="*/ 10 w 91"/>
                <a:gd name="T7" fmla="*/ 42 h 66"/>
                <a:gd name="T8" fmla="*/ 42 w 91"/>
                <a:gd name="T9" fmla="*/ 42 h 66"/>
                <a:gd name="T10" fmla="*/ 29 w 91"/>
                <a:gd name="T11" fmla="*/ 40 h 66"/>
                <a:gd name="T12" fmla="*/ 29 w 91"/>
                <a:gd name="T13" fmla="*/ 30 h 66"/>
                <a:gd name="T14" fmla="*/ 74 w 91"/>
                <a:gd name="T15" fmla="*/ 14 h 66"/>
                <a:gd name="T16" fmla="*/ 87 w 91"/>
                <a:gd name="T17" fmla="*/ 0 h 66"/>
                <a:gd name="T18" fmla="*/ 89 w 91"/>
                <a:gd name="T19" fmla="*/ 10 h 66"/>
                <a:gd name="T20" fmla="*/ 83 w 91"/>
                <a:gd name="T21" fmla="*/ 20 h 66"/>
                <a:gd name="T22" fmla="*/ 48 w 91"/>
                <a:gd name="T23" fmla="*/ 41 h 66"/>
                <a:gd name="T24" fmla="*/ 91 w 91"/>
                <a:gd name="T25" fmla="*/ 53 h 66"/>
                <a:gd name="T26" fmla="*/ 68 w 91"/>
                <a:gd name="T27" fmla="*/ 5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66">
                  <a:moveTo>
                    <a:pt x="68" y="56"/>
                  </a:moveTo>
                  <a:cubicBezTo>
                    <a:pt x="59" y="56"/>
                    <a:pt x="47" y="66"/>
                    <a:pt x="38" y="66"/>
                  </a:cubicBezTo>
                  <a:cubicBezTo>
                    <a:pt x="33" y="66"/>
                    <a:pt x="1" y="51"/>
                    <a:pt x="0" y="51"/>
                  </a:cubicBezTo>
                  <a:cubicBezTo>
                    <a:pt x="5" y="47"/>
                    <a:pt x="6" y="45"/>
                    <a:pt x="10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33" y="39"/>
                    <a:pt x="36" y="36"/>
                    <a:pt x="29" y="4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52" y="30"/>
                    <a:pt x="52" y="14"/>
                    <a:pt x="74" y="14"/>
                  </a:cubicBezTo>
                  <a:cubicBezTo>
                    <a:pt x="75" y="7"/>
                    <a:pt x="80" y="0"/>
                    <a:pt x="87" y="0"/>
                  </a:cubicBezTo>
                  <a:cubicBezTo>
                    <a:pt x="89" y="0"/>
                    <a:pt x="89" y="8"/>
                    <a:pt x="89" y="10"/>
                  </a:cubicBezTo>
                  <a:cubicBezTo>
                    <a:pt x="86" y="12"/>
                    <a:pt x="83" y="16"/>
                    <a:pt x="83" y="20"/>
                  </a:cubicBezTo>
                  <a:cubicBezTo>
                    <a:pt x="70" y="28"/>
                    <a:pt x="55" y="33"/>
                    <a:pt x="48" y="41"/>
                  </a:cubicBezTo>
                  <a:cubicBezTo>
                    <a:pt x="69" y="44"/>
                    <a:pt x="74" y="46"/>
                    <a:pt x="91" y="53"/>
                  </a:cubicBezTo>
                  <a:cubicBezTo>
                    <a:pt x="85" y="58"/>
                    <a:pt x="76" y="56"/>
                    <a:pt x="68" y="5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48" name="Freeform 93">
              <a:extLst>
                <a:ext uri="{FF2B5EF4-FFF2-40B4-BE49-F238E27FC236}">
                  <a16:creationId xmlns:a16="http://schemas.microsoft.com/office/drawing/2014/main" id="{571EE6AB-A1CD-4E4E-8BEF-CA51985BF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6870" y="1488758"/>
              <a:ext cx="344349" cy="198955"/>
            </a:xfrm>
            <a:custGeom>
              <a:avLst/>
              <a:gdLst>
                <a:gd name="T0" fmla="*/ 254 w 301"/>
                <a:gd name="T1" fmla="*/ 143 h 175"/>
                <a:gd name="T2" fmla="*/ 254 w 301"/>
                <a:gd name="T3" fmla="*/ 129 h 175"/>
                <a:gd name="T4" fmla="*/ 220 w 301"/>
                <a:gd name="T5" fmla="*/ 127 h 175"/>
                <a:gd name="T6" fmla="*/ 231 w 301"/>
                <a:gd name="T7" fmla="*/ 105 h 175"/>
                <a:gd name="T8" fmla="*/ 216 w 301"/>
                <a:gd name="T9" fmla="*/ 83 h 175"/>
                <a:gd name="T10" fmla="*/ 226 w 301"/>
                <a:gd name="T11" fmla="*/ 81 h 175"/>
                <a:gd name="T12" fmla="*/ 208 w 301"/>
                <a:gd name="T13" fmla="*/ 69 h 175"/>
                <a:gd name="T14" fmla="*/ 167 w 301"/>
                <a:gd name="T15" fmla="*/ 125 h 175"/>
                <a:gd name="T16" fmla="*/ 155 w 301"/>
                <a:gd name="T17" fmla="*/ 131 h 175"/>
                <a:gd name="T18" fmla="*/ 133 w 301"/>
                <a:gd name="T19" fmla="*/ 175 h 175"/>
                <a:gd name="T20" fmla="*/ 74 w 301"/>
                <a:gd name="T21" fmla="*/ 125 h 175"/>
                <a:gd name="T22" fmla="*/ 102 w 301"/>
                <a:gd name="T23" fmla="*/ 126 h 175"/>
                <a:gd name="T24" fmla="*/ 127 w 301"/>
                <a:gd name="T25" fmla="*/ 119 h 175"/>
                <a:gd name="T26" fmla="*/ 93 w 301"/>
                <a:gd name="T27" fmla="*/ 115 h 175"/>
                <a:gd name="T28" fmla="*/ 64 w 301"/>
                <a:gd name="T29" fmla="*/ 105 h 175"/>
                <a:gd name="T30" fmla="*/ 85 w 301"/>
                <a:gd name="T31" fmla="*/ 97 h 175"/>
                <a:gd name="T32" fmla="*/ 124 w 301"/>
                <a:gd name="T33" fmla="*/ 77 h 175"/>
                <a:gd name="T34" fmla="*/ 104 w 301"/>
                <a:gd name="T35" fmla="*/ 77 h 175"/>
                <a:gd name="T36" fmla="*/ 93 w 301"/>
                <a:gd name="T37" fmla="*/ 70 h 175"/>
                <a:gd name="T38" fmla="*/ 87 w 301"/>
                <a:gd name="T39" fmla="*/ 70 h 175"/>
                <a:gd name="T40" fmla="*/ 64 w 301"/>
                <a:gd name="T41" fmla="*/ 91 h 175"/>
                <a:gd name="T42" fmla="*/ 40 w 301"/>
                <a:gd name="T43" fmla="*/ 79 h 175"/>
                <a:gd name="T44" fmla="*/ 46 w 301"/>
                <a:gd name="T45" fmla="*/ 77 h 175"/>
                <a:gd name="T46" fmla="*/ 25 w 301"/>
                <a:gd name="T47" fmla="*/ 51 h 175"/>
                <a:gd name="T48" fmla="*/ 19 w 301"/>
                <a:gd name="T49" fmla="*/ 48 h 175"/>
                <a:gd name="T50" fmla="*/ 0 w 301"/>
                <a:gd name="T51" fmla="*/ 28 h 175"/>
                <a:gd name="T52" fmla="*/ 26 w 301"/>
                <a:gd name="T53" fmla="*/ 9 h 175"/>
                <a:gd name="T54" fmla="*/ 64 w 301"/>
                <a:gd name="T55" fmla="*/ 13 h 175"/>
                <a:gd name="T56" fmla="*/ 55 w 301"/>
                <a:gd name="T57" fmla="*/ 24 h 175"/>
                <a:gd name="T58" fmla="*/ 76 w 301"/>
                <a:gd name="T59" fmla="*/ 36 h 175"/>
                <a:gd name="T60" fmla="*/ 70 w 301"/>
                <a:gd name="T61" fmla="*/ 25 h 175"/>
                <a:gd name="T62" fmla="*/ 83 w 301"/>
                <a:gd name="T63" fmla="*/ 12 h 175"/>
                <a:gd name="T64" fmla="*/ 117 w 301"/>
                <a:gd name="T65" fmla="*/ 47 h 175"/>
                <a:gd name="T66" fmla="*/ 108 w 301"/>
                <a:gd name="T67" fmla="*/ 12 h 175"/>
                <a:gd name="T68" fmla="*/ 123 w 301"/>
                <a:gd name="T69" fmla="*/ 0 h 175"/>
                <a:gd name="T70" fmla="*/ 154 w 301"/>
                <a:gd name="T71" fmla="*/ 16 h 175"/>
                <a:gd name="T72" fmla="*/ 151 w 301"/>
                <a:gd name="T73" fmla="*/ 32 h 175"/>
                <a:gd name="T74" fmla="*/ 165 w 301"/>
                <a:gd name="T75" fmla="*/ 21 h 175"/>
                <a:gd name="T76" fmla="*/ 174 w 301"/>
                <a:gd name="T77" fmla="*/ 40 h 175"/>
                <a:gd name="T78" fmla="*/ 182 w 301"/>
                <a:gd name="T79" fmla="*/ 41 h 175"/>
                <a:gd name="T80" fmla="*/ 242 w 301"/>
                <a:gd name="T81" fmla="*/ 75 h 175"/>
                <a:gd name="T82" fmla="*/ 235 w 301"/>
                <a:gd name="T83" fmla="*/ 75 h 175"/>
                <a:gd name="T84" fmla="*/ 248 w 301"/>
                <a:gd name="T85" fmla="*/ 75 h 175"/>
                <a:gd name="T86" fmla="*/ 248 w 301"/>
                <a:gd name="T87" fmla="*/ 87 h 175"/>
                <a:gd name="T88" fmla="*/ 273 w 301"/>
                <a:gd name="T89" fmla="*/ 87 h 175"/>
                <a:gd name="T90" fmla="*/ 301 w 301"/>
                <a:gd name="T91" fmla="*/ 116 h 175"/>
                <a:gd name="T92" fmla="*/ 254 w 301"/>
                <a:gd name="T93" fmla="*/ 143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01" h="175">
                  <a:moveTo>
                    <a:pt x="254" y="143"/>
                  </a:moveTo>
                  <a:cubicBezTo>
                    <a:pt x="252" y="137"/>
                    <a:pt x="252" y="133"/>
                    <a:pt x="254" y="129"/>
                  </a:cubicBezTo>
                  <a:cubicBezTo>
                    <a:pt x="245" y="127"/>
                    <a:pt x="229" y="128"/>
                    <a:pt x="220" y="127"/>
                  </a:cubicBezTo>
                  <a:cubicBezTo>
                    <a:pt x="221" y="113"/>
                    <a:pt x="229" y="117"/>
                    <a:pt x="231" y="105"/>
                  </a:cubicBezTo>
                  <a:cubicBezTo>
                    <a:pt x="226" y="103"/>
                    <a:pt x="219" y="89"/>
                    <a:pt x="216" y="83"/>
                  </a:cubicBezTo>
                  <a:cubicBezTo>
                    <a:pt x="220" y="82"/>
                    <a:pt x="222" y="81"/>
                    <a:pt x="226" y="81"/>
                  </a:cubicBezTo>
                  <a:cubicBezTo>
                    <a:pt x="214" y="79"/>
                    <a:pt x="208" y="69"/>
                    <a:pt x="208" y="69"/>
                  </a:cubicBezTo>
                  <a:cubicBezTo>
                    <a:pt x="182" y="69"/>
                    <a:pt x="174" y="104"/>
                    <a:pt x="167" y="125"/>
                  </a:cubicBezTo>
                  <a:cubicBezTo>
                    <a:pt x="165" y="129"/>
                    <a:pt x="159" y="128"/>
                    <a:pt x="155" y="131"/>
                  </a:cubicBezTo>
                  <a:cubicBezTo>
                    <a:pt x="142" y="141"/>
                    <a:pt x="144" y="164"/>
                    <a:pt x="133" y="175"/>
                  </a:cubicBezTo>
                  <a:cubicBezTo>
                    <a:pt x="115" y="162"/>
                    <a:pt x="74" y="152"/>
                    <a:pt x="74" y="125"/>
                  </a:cubicBezTo>
                  <a:cubicBezTo>
                    <a:pt x="85" y="123"/>
                    <a:pt x="102" y="126"/>
                    <a:pt x="102" y="126"/>
                  </a:cubicBezTo>
                  <a:cubicBezTo>
                    <a:pt x="110" y="119"/>
                    <a:pt x="118" y="121"/>
                    <a:pt x="127" y="119"/>
                  </a:cubicBezTo>
                  <a:cubicBezTo>
                    <a:pt x="123" y="116"/>
                    <a:pt x="98" y="115"/>
                    <a:pt x="93" y="115"/>
                  </a:cubicBezTo>
                  <a:cubicBezTo>
                    <a:pt x="84" y="115"/>
                    <a:pt x="64" y="124"/>
                    <a:pt x="64" y="105"/>
                  </a:cubicBezTo>
                  <a:cubicBezTo>
                    <a:pt x="64" y="98"/>
                    <a:pt x="82" y="98"/>
                    <a:pt x="85" y="97"/>
                  </a:cubicBezTo>
                  <a:cubicBezTo>
                    <a:pt x="95" y="94"/>
                    <a:pt x="116" y="84"/>
                    <a:pt x="124" y="77"/>
                  </a:cubicBezTo>
                  <a:cubicBezTo>
                    <a:pt x="113" y="77"/>
                    <a:pt x="107" y="77"/>
                    <a:pt x="104" y="77"/>
                  </a:cubicBezTo>
                  <a:cubicBezTo>
                    <a:pt x="103" y="77"/>
                    <a:pt x="96" y="72"/>
                    <a:pt x="93" y="70"/>
                  </a:cubicBezTo>
                  <a:cubicBezTo>
                    <a:pt x="91" y="70"/>
                    <a:pt x="89" y="70"/>
                    <a:pt x="87" y="70"/>
                  </a:cubicBezTo>
                  <a:cubicBezTo>
                    <a:pt x="80" y="74"/>
                    <a:pt x="80" y="91"/>
                    <a:pt x="64" y="91"/>
                  </a:cubicBezTo>
                  <a:cubicBezTo>
                    <a:pt x="52" y="91"/>
                    <a:pt x="44" y="87"/>
                    <a:pt x="40" y="79"/>
                  </a:cubicBezTo>
                  <a:cubicBezTo>
                    <a:pt x="42" y="78"/>
                    <a:pt x="44" y="77"/>
                    <a:pt x="46" y="77"/>
                  </a:cubicBezTo>
                  <a:cubicBezTo>
                    <a:pt x="33" y="70"/>
                    <a:pt x="22" y="63"/>
                    <a:pt x="25" y="51"/>
                  </a:cubicBezTo>
                  <a:cubicBezTo>
                    <a:pt x="23" y="50"/>
                    <a:pt x="21" y="48"/>
                    <a:pt x="19" y="48"/>
                  </a:cubicBezTo>
                  <a:cubicBezTo>
                    <a:pt x="14" y="48"/>
                    <a:pt x="5" y="34"/>
                    <a:pt x="0" y="28"/>
                  </a:cubicBezTo>
                  <a:cubicBezTo>
                    <a:pt x="3" y="25"/>
                    <a:pt x="19" y="9"/>
                    <a:pt x="26" y="9"/>
                  </a:cubicBezTo>
                  <a:cubicBezTo>
                    <a:pt x="38" y="9"/>
                    <a:pt x="47" y="9"/>
                    <a:pt x="64" y="13"/>
                  </a:cubicBezTo>
                  <a:cubicBezTo>
                    <a:pt x="60" y="17"/>
                    <a:pt x="57" y="20"/>
                    <a:pt x="55" y="24"/>
                  </a:cubicBezTo>
                  <a:cubicBezTo>
                    <a:pt x="63" y="30"/>
                    <a:pt x="70" y="30"/>
                    <a:pt x="76" y="36"/>
                  </a:cubicBezTo>
                  <a:cubicBezTo>
                    <a:pt x="73" y="34"/>
                    <a:pt x="70" y="30"/>
                    <a:pt x="70" y="25"/>
                  </a:cubicBezTo>
                  <a:cubicBezTo>
                    <a:pt x="70" y="18"/>
                    <a:pt x="76" y="12"/>
                    <a:pt x="83" y="12"/>
                  </a:cubicBezTo>
                  <a:cubicBezTo>
                    <a:pt x="104" y="12"/>
                    <a:pt x="98" y="40"/>
                    <a:pt x="117" y="47"/>
                  </a:cubicBezTo>
                  <a:cubicBezTo>
                    <a:pt x="113" y="34"/>
                    <a:pt x="108" y="27"/>
                    <a:pt x="108" y="12"/>
                  </a:cubicBezTo>
                  <a:cubicBezTo>
                    <a:pt x="108" y="0"/>
                    <a:pt x="113" y="0"/>
                    <a:pt x="123" y="0"/>
                  </a:cubicBezTo>
                  <a:cubicBezTo>
                    <a:pt x="133" y="0"/>
                    <a:pt x="154" y="8"/>
                    <a:pt x="154" y="16"/>
                  </a:cubicBezTo>
                  <a:cubicBezTo>
                    <a:pt x="154" y="21"/>
                    <a:pt x="151" y="26"/>
                    <a:pt x="151" y="32"/>
                  </a:cubicBezTo>
                  <a:cubicBezTo>
                    <a:pt x="157" y="28"/>
                    <a:pt x="159" y="21"/>
                    <a:pt x="165" y="21"/>
                  </a:cubicBezTo>
                  <a:cubicBezTo>
                    <a:pt x="177" y="21"/>
                    <a:pt x="176" y="34"/>
                    <a:pt x="174" y="40"/>
                  </a:cubicBezTo>
                  <a:cubicBezTo>
                    <a:pt x="176" y="40"/>
                    <a:pt x="179" y="41"/>
                    <a:pt x="182" y="41"/>
                  </a:cubicBezTo>
                  <a:cubicBezTo>
                    <a:pt x="194" y="41"/>
                    <a:pt x="235" y="65"/>
                    <a:pt x="242" y="75"/>
                  </a:cubicBezTo>
                  <a:cubicBezTo>
                    <a:pt x="240" y="75"/>
                    <a:pt x="237" y="75"/>
                    <a:pt x="235" y="75"/>
                  </a:cubicBezTo>
                  <a:cubicBezTo>
                    <a:pt x="241" y="77"/>
                    <a:pt x="243" y="76"/>
                    <a:pt x="248" y="75"/>
                  </a:cubicBezTo>
                  <a:cubicBezTo>
                    <a:pt x="250" y="79"/>
                    <a:pt x="251" y="84"/>
                    <a:pt x="248" y="87"/>
                  </a:cubicBezTo>
                  <a:cubicBezTo>
                    <a:pt x="260" y="87"/>
                    <a:pt x="263" y="87"/>
                    <a:pt x="273" y="87"/>
                  </a:cubicBezTo>
                  <a:cubicBezTo>
                    <a:pt x="273" y="112"/>
                    <a:pt x="295" y="106"/>
                    <a:pt x="301" y="116"/>
                  </a:cubicBezTo>
                  <a:cubicBezTo>
                    <a:pt x="281" y="123"/>
                    <a:pt x="273" y="137"/>
                    <a:pt x="254" y="14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49" name="Freeform 94">
              <a:extLst>
                <a:ext uri="{FF2B5EF4-FFF2-40B4-BE49-F238E27FC236}">
                  <a16:creationId xmlns:a16="http://schemas.microsoft.com/office/drawing/2014/main" id="{94796E55-43FD-4625-85E5-EFFD4805C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5931" y="1458150"/>
              <a:ext cx="224975" cy="84173"/>
            </a:xfrm>
            <a:custGeom>
              <a:avLst/>
              <a:gdLst>
                <a:gd name="T0" fmla="*/ 197 w 197"/>
                <a:gd name="T1" fmla="*/ 33 h 74"/>
                <a:gd name="T2" fmla="*/ 119 w 197"/>
                <a:gd name="T3" fmla="*/ 74 h 74"/>
                <a:gd name="T4" fmla="*/ 93 w 197"/>
                <a:gd name="T5" fmla="*/ 59 h 74"/>
                <a:gd name="T6" fmla="*/ 50 w 197"/>
                <a:gd name="T7" fmla="*/ 59 h 74"/>
                <a:gd name="T8" fmla="*/ 40 w 197"/>
                <a:gd name="T9" fmla="*/ 47 h 74"/>
                <a:gd name="T10" fmla="*/ 55 w 197"/>
                <a:gd name="T11" fmla="*/ 46 h 74"/>
                <a:gd name="T12" fmla="*/ 74 w 197"/>
                <a:gd name="T13" fmla="*/ 42 h 74"/>
                <a:gd name="T14" fmla="*/ 38 w 197"/>
                <a:gd name="T15" fmla="*/ 39 h 74"/>
                <a:gd name="T16" fmla="*/ 12 w 197"/>
                <a:gd name="T17" fmla="*/ 31 h 74"/>
                <a:gd name="T18" fmla="*/ 0 w 197"/>
                <a:gd name="T19" fmla="*/ 12 h 74"/>
                <a:gd name="T20" fmla="*/ 12 w 197"/>
                <a:gd name="T21" fmla="*/ 12 h 74"/>
                <a:gd name="T22" fmla="*/ 27 w 197"/>
                <a:gd name="T23" fmla="*/ 14 h 74"/>
                <a:gd name="T24" fmla="*/ 27 w 197"/>
                <a:gd name="T25" fmla="*/ 10 h 74"/>
                <a:gd name="T26" fmla="*/ 40 w 197"/>
                <a:gd name="T27" fmla="*/ 10 h 74"/>
                <a:gd name="T28" fmla="*/ 36 w 197"/>
                <a:gd name="T29" fmla="*/ 2 h 74"/>
                <a:gd name="T30" fmla="*/ 57 w 197"/>
                <a:gd name="T31" fmla="*/ 2 h 74"/>
                <a:gd name="T32" fmla="*/ 88 w 197"/>
                <a:gd name="T33" fmla="*/ 18 h 74"/>
                <a:gd name="T34" fmla="*/ 106 w 197"/>
                <a:gd name="T35" fmla="*/ 0 h 74"/>
                <a:gd name="T36" fmla="*/ 116 w 197"/>
                <a:gd name="T37" fmla="*/ 0 h 74"/>
                <a:gd name="T38" fmla="*/ 116 w 197"/>
                <a:gd name="T39" fmla="*/ 20 h 74"/>
                <a:gd name="T40" fmla="*/ 138 w 197"/>
                <a:gd name="T41" fmla="*/ 12 h 74"/>
                <a:gd name="T42" fmla="*/ 163 w 197"/>
                <a:gd name="T43" fmla="*/ 12 h 74"/>
                <a:gd name="T44" fmla="*/ 197 w 197"/>
                <a:gd name="T45" fmla="*/ 3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7" h="74">
                  <a:moveTo>
                    <a:pt x="197" y="33"/>
                  </a:moveTo>
                  <a:cubicBezTo>
                    <a:pt x="179" y="46"/>
                    <a:pt x="141" y="74"/>
                    <a:pt x="119" y="74"/>
                  </a:cubicBezTo>
                  <a:cubicBezTo>
                    <a:pt x="106" y="74"/>
                    <a:pt x="98" y="69"/>
                    <a:pt x="93" y="59"/>
                  </a:cubicBezTo>
                  <a:cubicBezTo>
                    <a:pt x="50" y="59"/>
                    <a:pt x="50" y="59"/>
                    <a:pt x="50" y="59"/>
                  </a:cubicBezTo>
                  <a:cubicBezTo>
                    <a:pt x="43" y="57"/>
                    <a:pt x="41" y="53"/>
                    <a:pt x="40" y="47"/>
                  </a:cubicBezTo>
                  <a:cubicBezTo>
                    <a:pt x="45" y="46"/>
                    <a:pt x="53" y="46"/>
                    <a:pt x="55" y="46"/>
                  </a:cubicBezTo>
                  <a:cubicBezTo>
                    <a:pt x="62" y="43"/>
                    <a:pt x="70" y="43"/>
                    <a:pt x="74" y="42"/>
                  </a:cubicBezTo>
                  <a:cubicBezTo>
                    <a:pt x="71" y="42"/>
                    <a:pt x="40" y="39"/>
                    <a:pt x="38" y="39"/>
                  </a:cubicBezTo>
                  <a:cubicBezTo>
                    <a:pt x="25" y="39"/>
                    <a:pt x="10" y="49"/>
                    <a:pt x="12" y="31"/>
                  </a:cubicBezTo>
                  <a:cubicBezTo>
                    <a:pt x="6" y="26"/>
                    <a:pt x="1" y="20"/>
                    <a:pt x="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6" y="15"/>
                    <a:pt x="22" y="16"/>
                    <a:pt x="27" y="14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62" y="7"/>
                    <a:pt x="84" y="18"/>
                    <a:pt x="88" y="18"/>
                  </a:cubicBezTo>
                  <a:cubicBezTo>
                    <a:pt x="97" y="18"/>
                    <a:pt x="103" y="3"/>
                    <a:pt x="106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10"/>
                    <a:pt x="114" y="14"/>
                    <a:pt x="116" y="20"/>
                  </a:cubicBezTo>
                  <a:cubicBezTo>
                    <a:pt x="122" y="20"/>
                    <a:pt x="127" y="12"/>
                    <a:pt x="138" y="12"/>
                  </a:cubicBezTo>
                  <a:cubicBezTo>
                    <a:pt x="156" y="12"/>
                    <a:pt x="152" y="12"/>
                    <a:pt x="163" y="12"/>
                  </a:cubicBezTo>
                  <a:cubicBezTo>
                    <a:pt x="178" y="12"/>
                    <a:pt x="193" y="24"/>
                    <a:pt x="197" y="3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50" name="Freeform 95">
              <a:extLst>
                <a:ext uri="{FF2B5EF4-FFF2-40B4-BE49-F238E27FC236}">
                  <a16:creationId xmlns:a16="http://schemas.microsoft.com/office/drawing/2014/main" id="{6ADE6DB1-23E8-4D04-A755-18F6FDDC80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1565" y="1553036"/>
              <a:ext cx="44383" cy="39791"/>
            </a:xfrm>
            <a:custGeom>
              <a:avLst/>
              <a:gdLst>
                <a:gd name="T0" fmla="*/ 13 w 39"/>
                <a:gd name="T1" fmla="*/ 0 h 34"/>
                <a:gd name="T2" fmla="*/ 39 w 39"/>
                <a:gd name="T3" fmla="*/ 34 h 34"/>
                <a:gd name="T4" fmla="*/ 15 w 39"/>
                <a:gd name="T5" fmla="*/ 0 h 34"/>
                <a:gd name="T6" fmla="*/ 15 w 39"/>
                <a:gd name="T7" fmla="*/ 3 h 34"/>
                <a:gd name="T8" fmla="*/ 13 w 39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4">
                  <a:moveTo>
                    <a:pt x="13" y="0"/>
                  </a:moveTo>
                  <a:cubicBezTo>
                    <a:pt x="23" y="14"/>
                    <a:pt x="33" y="17"/>
                    <a:pt x="39" y="34"/>
                  </a:cubicBezTo>
                  <a:cubicBezTo>
                    <a:pt x="23" y="30"/>
                    <a:pt x="0" y="6"/>
                    <a:pt x="15" y="0"/>
                  </a:cubicBezTo>
                  <a:cubicBezTo>
                    <a:pt x="15" y="3"/>
                    <a:pt x="15" y="3"/>
                    <a:pt x="15" y="3"/>
                  </a:cubicBezTo>
                  <a:lnTo>
                    <a:pt x="1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51" name="Freeform 96">
              <a:extLst>
                <a:ext uri="{FF2B5EF4-FFF2-40B4-BE49-F238E27FC236}">
                  <a16:creationId xmlns:a16="http://schemas.microsoft.com/office/drawing/2014/main" id="{F5127E23-3FDE-4F95-B57A-CF3CECCBC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3355" y="2621272"/>
              <a:ext cx="108661" cy="136208"/>
            </a:xfrm>
            <a:custGeom>
              <a:avLst/>
              <a:gdLst>
                <a:gd name="T0" fmla="*/ 16 w 95"/>
                <a:gd name="T1" fmla="*/ 35 h 119"/>
                <a:gd name="T2" fmla="*/ 38 w 95"/>
                <a:gd name="T3" fmla="*/ 26 h 119"/>
                <a:gd name="T4" fmla="*/ 33 w 95"/>
                <a:gd name="T5" fmla="*/ 16 h 119"/>
                <a:gd name="T6" fmla="*/ 56 w 95"/>
                <a:gd name="T7" fmla="*/ 0 h 119"/>
                <a:gd name="T8" fmla="*/ 69 w 95"/>
                <a:gd name="T9" fmla="*/ 0 h 119"/>
                <a:gd name="T10" fmla="*/ 95 w 95"/>
                <a:gd name="T11" fmla="*/ 33 h 119"/>
                <a:gd name="T12" fmla="*/ 81 w 95"/>
                <a:gd name="T13" fmla="*/ 45 h 119"/>
                <a:gd name="T14" fmla="*/ 81 w 95"/>
                <a:gd name="T15" fmla="*/ 72 h 119"/>
                <a:gd name="T16" fmla="*/ 80 w 95"/>
                <a:gd name="T17" fmla="*/ 94 h 119"/>
                <a:gd name="T18" fmla="*/ 60 w 95"/>
                <a:gd name="T19" fmla="*/ 98 h 119"/>
                <a:gd name="T20" fmla="*/ 33 w 95"/>
                <a:gd name="T21" fmla="*/ 116 h 119"/>
                <a:gd name="T22" fmla="*/ 19 w 95"/>
                <a:gd name="T23" fmla="*/ 119 h 119"/>
                <a:gd name="T24" fmla="*/ 0 w 95"/>
                <a:gd name="T25" fmla="*/ 101 h 119"/>
                <a:gd name="T26" fmla="*/ 22 w 95"/>
                <a:gd name="T27" fmla="*/ 60 h 119"/>
                <a:gd name="T28" fmla="*/ 7 w 95"/>
                <a:gd name="T29" fmla="*/ 43 h 119"/>
                <a:gd name="T30" fmla="*/ 16 w 95"/>
                <a:gd name="T31" fmla="*/ 3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" h="119">
                  <a:moveTo>
                    <a:pt x="16" y="35"/>
                  </a:moveTo>
                  <a:cubicBezTo>
                    <a:pt x="20" y="35"/>
                    <a:pt x="33" y="31"/>
                    <a:pt x="38" y="26"/>
                  </a:cubicBezTo>
                  <a:cubicBezTo>
                    <a:pt x="35" y="21"/>
                    <a:pt x="33" y="19"/>
                    <a:pt x="33" y="16"/>
                  </a:cubicBezTo>
                  <a:cubicBezTo>
                    <a:pt x="33" y="10"/>
                    <a:pt x="48" y="0"/>
                    <a:pt x="56" y="0"/>
                  </a:cubicBezTo>
                  <a:cubicBezTo>
                    <a:pt x="60" y="0"/>
                    <a:pt x="64" y="0"/>
                    <a:pt x="69" y="0"/>
                  </a:cubicBezTo>
                  <a:cubicBezTo>
                    <a:pt x="86" y="0"/>
                    <a:pt x="95" y="19"/>
                    <a:pt x="95" y="33"/>
                  </a:cubicBezTo>
                  <a:cubicBezTo>
                    <a:pt x="95" y="39"/>
                    <a:pt x="81" y="39"/>
                    <a:pt x="81" y="45"/>
                  </a:cubicBezTo>
                  <a:cubicBezTo>
                    <a:pt x="81" y="50"/>
                    <a:pt x="81" y="71"/>
                    <a:pt x="81" y="72"/>
                  </a:cubicBezTo>
                  <a:cubicBezTo>
                    <a:pt x="81" y="78"/>
                    <a:pt x="86" y="88"/>
                    <a:pt x="80" y="94"/>
                  </a:cubicBezTo>
                  <a:cubicBezTo>
                    <a:pt x="76" y="99"/>
                    <a:pt x="68" y="98"/>
                    <a:pt x="60" y="98"/>
                  </a:cubicBezTo>
                  <a:cubicBezTo>
                    <a:pt x="48" y="98"/>
                    <a:pt x="39" y="112"/>
                    <a:pt x="33" y="116"/>
                  </a:cubicBezTo>
                  <a:cubicBezTo>
                    <a:pt x="29" y="118"/>
                    <a:pt x="23" y="119"/>
                    <a:pt x="19" y="119"/>
                  </a:cubicBezTo>
                  <a:cubicBezTo>
                    <a:pt x="10" y="119"/>
                    <a:pt x="0" y="110"/>
                    <a:pt x="0" y="101"/>
                  </a:cubicBezTo>
                  <a:cubicBezTo>
                    <a:pt x="0" y="81"/>
                    <a:pt x="19" y="79"/>
                    <a:pt x="22" y="60"/>
                  </a:cubicBezTo>
                  <a:cubicBezTo>
                    <a:pt x="14" y="56"/>
                    <a:pt x="7" y="51"/>
                    <a:pt x="7" y="43"/>
                  </a:cubicBezTo>
                  <a:cubicBezTo>
                    <a:pt x="7" y="33"/>
                    <a:pt x="13" y="35"/>
                    <a:pt x="16" y="3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52" name="Freeform 97">
              <a:extLst>
                <a:ext uri="{FF2B5EF4-FFF2-40B4-BE49-F238E27FC236}">
                  <a16:creationId xmlns:a16="http://schemas.microsoft.com/office/drawing/2014/main" id="{D7343F3A-402E-40D9-B964-D1F3EAFB6C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5286" y="2504960"/>
              <a:ext cx="21426" cy="21426"/>
            </a:xfrm>
            <a:custGeom>
              <a:avLst/>
              <a:gdLst>
                <a:gd name="T0" fmla="*/ 5 w 19"/>
                <a:gd name="T1" fmla="*/ 19 h 19"/>
                <a:gd name="T2" fmla="*/ 0 w 19"/>
                <a:gd name="T3" fmla="*/ 9 h 19"/>
                <a:gd name="T4" fmla="*/ 19 w 19"/>
                <a:gd name="T5" fmla="*/ 0 h 19"/>
                <a:gd name="T6" fmla="*/ 5 w 19"/>
                <a:gd name="T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9">
                  <a:moveTo>
                    <a:pt x="5" y="19"/>
                  </a:moveTo>
                  <a:cubicBezTo>
                    <a:pt x="3" y="19"/>
                    <a:pt x="0" y="12"/>
                    <a:pt x="0" y="9"/>
                  </a:cubicBezTo>
                  <a:cubicBezTo>
                    <a:pt x="0" y="4"/>
                    <a:pt x="13" y="0"/>
                    <a:pt x="19" y="0"/>
                  </a:cubicBezTo>
                  <a:cubicBezTo>
                    <a:pt x="19" y="9"/>
                    <a:pt x="13" y="19"/>
                    <a:pt x="5" y="1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53" name="Freeform 98">
              <a:extLst>
                <a:ext uri="{FF2B5EF4-FFF2-40B4-BE49-F238E27FC236}">
                  <a16:creationId xmlns:a16="http://schemas.microsoft.com/office/drawing/2014/main" id="{53B15007-7BBD-4CB5-995F-B251A378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9060" y="2495778"/>
              <a:ext cx="205079" cy="312207"/>
            </a:xfrm>
            <a:custGeom>
              <a:avLst/>
              <a:gdLst>
                <a:gd name="T0" fmla="*/ 163 w 179"/>
                <a:gd name="T1" fmla="*/ 183 h 273"/>
                <a:gd name="T2" fmla="*/ 155 w 179"/>
                <a:gd name="T3" fmla="*/ 230 h 273"/>
                <a:gd name="T4" fmla="*/ 170 w 179"/>
                <a:gd name="T5" fmla="*/ 238 h 273"/>
                <a:gd name="T6" fmla="*/ 119 w 179"/>
                <a:gd name="T7" fmla="*/ 250 h 273"/>
                <a:gd name="T8" fmla="*/ 66 w 179"/>
                <a:gd name="T9" fmla="*/ 253 h 273"/>
                <a:gd name="T10" fmla="*/ 43 w 179"/>
                <a:gd name="T11" fmla="*/ 266 h 273"/>
                <a:gd name="T12" fmla="*/ 27 w 179"/>
                <a:gd name="T13" fmla="*/ 273 h 273"/>
                <a:gd name="T14" fmla="*/ 54 w 179"/>
                <a:gd name="T15" fmla="*/ 238 h 273"/>
                <a:gd name="T16" fmla="*/ 78 w 179"/>
                <a:gd name="T17" fmla="*/ 222 h 273"/>
                <a:gd name="T18" fmla="*/ 43 w 179"/>
                <a:gd name="T19" fmla="*/ 221 h 273"/>
                <a:gd name="T20" fmla="*/ 32 w 179"/>
                <a:gd name="T21" fmla="*/ 221 h 273"/>
                <a:gd name="T22" fmla="*/ 47 w 179"/>
                <a:gd name="T23" fmla="*/ 173 h 273"/>
                <a:gd name="T24" fmla="*/ 81 w 179"/>
                <a:gd name="T25" fmla="*/ 146 h 273"/>
                <a:gd name="T26" fmla="*/ 68 w 179"/>
                <a:gd name="T27" fmla="*/ 126 h 273"/>
                <a:gd name="T28" fmla="*/ 44 w 179"/>
                <a:gd name="T29" fmla="*/ 129 h 273"/>
                <a:gd name="T30" fmla="*/ 39 w 179"/>
                <a:gd name="T31" fmla="*/ 106 h 273"/>
                <a:gd name="T32" fmla="*/ 26 w 179"/>
                <a:gd name="T33" fmla="*/ 87 h 273"/>
                <a:gd name="T34" fmla="*/ 20 w 179"/>
                <a:gd name="T35" fmla="*/ 99 h 273"/>
                <a:gd name="T36" fmla="*/ 23 w 179"/>
                <a:gd name="T37" fmla="*/ 81 h 273"/>
                <a:gd name="T38" fmla="*/ 12 w 179"/>
                <a:gd name="T39" fmla="*/ 67 h 273"/>
                <a:gd name="T40" fmla="*/ 17 w 179"/>
                <a:gd name="T41" fmla="*/ 51 h 273"/>
                <a:gd name="T42" fmla="*/ 12 w 179"/>
                <a:gd name="T43" fmla="*/ 36 h 273"/>
                <a:gd name="T44" fmla="*/ 20 w 179"/>
                <a:gd name="T45" fmla="*/ 38 h 273"/>
                <a:gd name="T46" fmla="*/ 27 w 179"/>
                <a:gd name="T47" fmla="*/ 24 h 273"/>
                <a:gd name="T48" fmla="*/ 42 w 179"/>
                <a:gd name="T49" fmla="*/ 0 h 273"/>
                <a:gd name="T50" fmla="*/ 72 w 179"/>
                <a:gd name="T51" fmla="*/ 7 h 273"/>
                <a:gd name="T52" fmla="*/ 55 w 179"/>
                <a:gd name="T53" fmla="*/ 34 h 273"/>
                <a:gd name="T54" fmla="*/ 79 w 179"/>
                <a:gd name="T55" fmla="*/ 83 h 273"/>
                <a:gd name="T56" fmla="*/ 91 w 179"/>
                <a:gd name="T57" fmla="*/ 90 h 273"/>
                <a:gd name="T58" fmla="*/ 144 w 179"/>
                <a:gd name="T59" fmla="*/ 160 h 273"/>
                <a:gd name="T60" fmla="*/ 148 w 179"/>
                <a:gd name="T61" fmla="*/ 183 h 273"/>
                <a:gd name="T62" fmla="*/ 157 w 179"/>
                <a:gd name="T63" fmla="*/ 18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9" h="273">
                  <a:moveTo>
                    <a:pt x="154" y="186"/>
                  </a:moveTo>
                  <a:cubicBezTo>
                    <a:pt x="159" y="182"/>
                    <a:pt x="157" y="183"/>
                    <a:pt x="163" y="183"/>
                  </a:cubicBezTo>
                  <a:cubicBezTo>
                    <a:pt x="172" y="183"/>
                    <a:pt x="179" y="190"/>
                    <a:pt x="179" y="198"/>
                  </a:cubicBezTo>
                  <a:cubicBezTo>
                    <a:pt x="179" y="212"/>
                    <a:pt x="161" y="219"/>
                    <a:pt x="155" y="230"/>
                  </a:cubicBezTo>
                  <a:cubicBezTo>
                    <a:pt x="163" y="232"/>
                    <a:pt x="166" y="233"/>
                    <a:pt x="170" y="233"/>
                  </a:cubicBezTo>
                  <a:cubicBezTo>
                    <a:pt x="170" y="238"/>
                    <a:pt x="170" y="238"/>
                    <a:pt x="170" y="238"/>
                  </a:cubicBezTo>
                  <a:cubicBezTo>
                    <a:pt x="163" y="246"/>
                    <a:pt x="158" y="250"/>
                    <a:pt x="149" y="250"/>
                  </a:cubicBezTo>
                  <a:cubicBezTo>
                    <a:pt x="140" y="250"/>
                    <a:pt x="123" y="250"/>
                    <a:pt x="119" y="250"/>
                  </a:cubicBezTo>
                  <a:cubicBezTo>
                    <a:pt x="111" y="250"/>
                    <a:pt x="91" y="257"/>
                    <a:pt x="79" y="257"/>
                  </a:cubicBezTo>
                  <a:cubicBezTo>
                    <a:pt x="74" y="257"/>
                    <a:pt x="71" y="253"/>
                    <a:pt x="66" y="253"/>
                  </a:cubicBezTo>
                  <a:cubicBezTo>
                    <a:pt x="58" y="253"/>
                    <a:pt x="54" y="260"/>
                    <a:pt x="54" y="266"/>
                  </a:cubicBezTo>
                  <a:cubicBezTo>
                    <a:pt x="43" y="266"/>
                    <a:pt x="43" y="266"/>
                    <a:pt x="43" y="266"/>
                  </a:cubicBezTo>
                  <a:cubicBezTo>
                    <a:pt x="38" y="266"/>
                    <a:pt x="35" y="269"/>
                    <a:pt x="32" y="273"/>
                  </a:cubicBezTo>
                  <a:cubicBezTo>
                    <a:pt x="27" y="273"/>
                    <a:pt x="27" y="273"/>
                    <a:pt x="27" y="273"/>
                  </a:cubicBezTo>
                  <a:cubicBezTo>
                    <a:pt x="27" y="268"/>
                    <a:pt x="27" y="268"/>
                    <a:pt x="27" y="268"/>
                  </a:cubicBezTo>
                  <a:cubicBezTo>
                    <a:pt x="29" y="265"/>
                    <a:pt x="51" y="239"/>
                    <a:pt x="54" y="238"/>
                  </a:cubicBezTo>
                  <a:cubicBezTo>
                    <a:pt x="64" y="235"/>
                    <a:pt x="79" y="239"/>
                    <a:pt x="79" y="228"/>
                  </a:cubicBezTo>
                  <a:cubicBezTo>
                    <a:pt x="79" y="226"/>
                    <a:pt x="78" y="224"/>
                    <a:pt x="78" y="222"/>
                  </a:cubicBezTo>
                  <a:cubicBezTo>
                    <a:pt x="75" y="227"/>
                    <a:pt x="70" y="230"/>
                    <a:pt x="64" y="230"/>
                  </a:cubicBezTo>
                  <a:cubicBezTo>
                    <a:pt x="54" y="230"/>
                    <a:pt x="51" y="221"/>
                    <a:pt x="43" y="221"/>
                  </a:cubicBezTo>
                  <a:cubicBezTo>
                    <a:pt x="38" y="221"/>
                    <a:pt x="39" y="225"/>
                    <a:pt x="35" y="225"/>
                  </a:cubicBezTo>
                  <a:cubicBezTo>
                    <a:pt x="34" y="225"/>
                    <a:pt x="32" y="222"/>
                    <a:pt x="32" y="221"/>
                  </a:cubicBezTo>
                  <a:cubicBezTo>
                    <a:pt x="32" y="209"/>
                    <a:pt x="53" y="208"/>
                    <a:pt x="53" y="196"/>
                  </a:cubicBezTo>
                  <a:cubicBezTo>
                    <a:pt x="53" y="186"/>
                    <a:pt x="47" y="182"/>
                    <a:pt x="47" y="173"/>
                  </a:cubicBezTo>
                  <a:cubicBezTo>
                    <a:pt x="60" y="173"/>
                    <a:pt x="77" y="166"/>
                    <a:pt x="81" y="158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73" y="147"/>
                    <a:pt x="63" y="145"/>
                    <a:pt x="63" y="137"/>
                  </a:cubicBezTo>
                  <a:cubicBezTo>
                    <a:pt x="63" y="131"/>
                    <a:pt x="66" y="129"/>
                    <a:pt x="68" y="126"/>
                  </a:cubicBezTo>
                  <a:cubicBezTo>
                    <a:pt x="66" y="126"/>
                    <a:pt x="63" y="126"/>
                    <a:pt x="61" y="126"/>
                  </a:cubicBezTo>
                  <a:cubicBezTo>
                    <a:pt x="54" y="126"/>
                    <a:pt x="50" y="129"/>
                    <a:pt x="44" y="129"/>
                  </a:cubicBezTo>
                  <a:cubicBezTo>
                    <a:pt x="37" y="129"/>
                    <a:pt x="32" y="129"/>
                    <a:pt x="32" y="123"/>
                  </a:cubicBezTo>
                  <a:cubicBezTo>
                    <a:pt x="32" y="117"/>
                    <a:pt x="39" y="113"/>
                    <a:pt x="39" y="106"/>
                  </a:cubicBezTo>
                  <a:cubicBezTo>
                    <a:pt x="39" y="99"/>
                    <a:pt x="37" y="98"/>
                    <a:pt x="39" y="91"/>
                  </a:cubicBezTo>
                  <a:cubicBezTo>
                    <a:pt x="33" y="91"/>
                    <a:pt x="29" y="89"/>
                    <a:pt x="26" y="87"/>
                  </a:cubicBezTo>
                  <a:cubicBezTo>
                    <a:pt x="23" y="94"/>
                    <a:pt x="25" y="96"/>
                    <a:pt x="26" y="99"/>
                  </a:cubicBezTo>
                  <a:cubicBezTo>
                    <a:pt x="20" y="99"/>
                    <a:pt x="20" y="99"/>
                    <a:pt x="20" y="99"/>
                  </a:cubicBezTo>
                  <a:cubicBezTo>
                    <a:pt x="20" y="93"/>
                    <a:pt x="20" y="91"/>
                    <a:pt x="20" y="87"/>
                  </a:cubicBezTo>
                  <a:cubicBezTo>
                    <a:pt x="20" y="84"/>
                    <a:pt x="21" y="83"/>
                    <a:pt x="23" y="81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19" y="73"/>
                    <a:pt x="12" y="71"/>
                    <a:pt x="12" y="67"/>
                  </a:cubicBezTo>
                  <a:cubicBezTo>
                    <a:pt x="12" y="64"/>
                    <a:pt x="17" y="58"/>
                    <a:pt x="17" y="57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6" y="48"/>
                    <a:pt x="0" y="46"/>
                    <a:pt x="0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40"/>
                    <a:pt x="16" y="43"/>
                    <a:pt x="17" y="43"/>
                  </a:cubicBezTo>
                  <a:cubicBezTo>
                    <a:pt x="19" y="43"/>
                    <a:pt x="20" y="40"/>
                    <a:pt x="20" y="38"/>
                  </a:cubicBezTo>
                  <a:cubicBezTo>
                    <a:pt x="19" y="37"/>
                    <a:pt x="17" y="35"/>
                    <a:pt x="17" y="33"/>
                  </a:cubicBezTo>
                  <a:cubicBezTo>
                    <a:pt x="17" y="27"/>
                    <a:pt x="22" y="24"/>
                    <a:pt x="27" y="24"/>
                  </a:cubicBezTo>
                  <a:cubicBezTo>
                    <a:pt x="27" y="17"/>
                    <a:pt x="30" y="14"/>
                    <a:pt x="30" y="10"/>
                  </a:cubicBezTo>
                  <a:cubicBezTo>
                    <a:pt x="30" y="6"/>
                    <a:pt x="38" y="0"/>
                    <a:pt x="42" y="0"/>
                  </a:cubicBezTo>
                  <a:cubicBezTo>
                    <a:pt x="51" y="0"/>
                    <a:pt x="59" y="0"/>
                    <a:pt x="64" y="0"/>
                  </a:cubicBezTo>
                  <a:cubicBezTo>
                    <a:pt x="67" y="0"/>
                    <a:pt x="72" y="5"/>
                    <a:pt x="72" y="7"/>
                  </a:cubicBezTo>
                  <a:cubicBezTo>
                    <a:pt x="72" y="18"/>
                    <a:pt x="55" y="17"/>
                    <a:pt x="53" y="28"/>
                  </a:cubicBezTo>
                  <a:cubicBezTo>
                    <a:pt x="53" y="30"/>
                    <a:pt x="54" y="32"/>
                    <a:pt x="55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3" y="56"/>
                    <a:pt x="79" y="66"/>
                    <a:pt x="79" y="83"/>
                  </a:cubicBezTo>
                  <a:cubicBezTo>
                    <a:pt x="76" y="83"/>
                    <a:pt x="74" y="86"/>
                    <a:pt x="73" y="89"/>
                  </a:cubicBezTo>
                  <a:cubicBezTo>
                    <a:pt x="81" y="91"/>
                    <a:pt x="85" y="88"/>
                    <a:pt x="91" y="90"/>
                  </a:cubicBezTo>
                  <a:cubicBezTo>
                    <a:pt x="105" y="95"/>
                    <a:pt x="103" y="114"/>
                    <a:pt x="112" y="123"/>
                  </a:cubicBezTo>
                  <a:cubicBezTo>
                    <a:pt x="124" y="136"/>
                    <a:pt x="144" y="141"/>
                    <a:pt x="144" y="160"/>
                  </a:cubicBezTo>
                  <a:cubicBezTo>
                    <a:pt x="144" y="167"/>
                    <a:pt x="152" y="171"/>
                    <a:pt x="152" y="177"/>
                  </a:cubicBezTo>
                  <a:cubicBezTo>
                    <a:pt x="152" y="180"/>
                    <a:pt x="151" y="182"/>
                    <a:pt x="148" y="183"/>
                  </a:cubicBezTo>
                  <a:cubicBezTo>
                    <a:pt x="148" y="188"/>
                    <a:pt x="148" y="188"/>
                    <a:pt x="148" y="188"/>
                  </a:cubicBezTo>
                  <a:cubicBezTo>
                    <a:pt x="154" y="187"/>
                    <a:pt x="154" y="184"/>
                    <a:pt x="157" y="183"/>
                  </a:cubicBezTo>
                  <a:lnTo>
                    <a:pt x="154" y="18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54" name="Freeform 99">
              <a:extLst>
                <a:ext uri="{FF2B5EF4-FFF2-40B4-BE49-F238E27FC236}">
                  <a16:creationId xmlns:a16="http://schemas.microsoft.com/office/drawing/2014/main" id="{580F359D-413C-4538-9679-BC9893428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3442" y="2656472"/>
              <a:ext cx="9183" cy="10713"/>
            </a:xfrm>
            <a:custGeom>
              <a:avLst/>
              <a:gdLst>
                <a:gd name="T0" fmla="*/ 5 w 9"/>
                <a:gd name="T1" fmla="*/ 0 h 9"/>
                <a:gd name="T2" fmla="*/ 0 w 9"/>
                <a:gd name="T3" fmla="*/ 9 h 9"/>
                <a:gd name="T4" fmla="*/ 8 w 9"/>
                <a:gd name="T5" fmla="*/ 9 h 9"/>
                <a:gd name="T6" fmla="*/ 9 w 9"/>
                <a:gd name="T7" fmla="*/ 0 h 9"/>
                <a:gd name="T8" fmla="*/ 5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5" y="0"/>
                  </a:moveTo>
                  <a:cubicBezTo>
                    <a:pt x="0" y="2"/>
                    <a:pt x="0" y="5"/>
                    <a:pt x="0" y="9"/>
                  </a:cubicBezTo>
                  <a:cubicBezTo>
                    <a:pt x="4" y="9"/>
                    <a:pt x="7" y="9"/>
                    <a:pt x="8" y="9"/>
                  </a:cubicBezTo>
                  <a:cubicBezTo>
                    <a:pt x="8" y="5"/>
                    <a:pt x="9" y="2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55" name="Freeform 100">
              <a:extLst>
                <a:ext uri="{FF2B5EF4-FFF2-40B4-BE49-F238E27FC236}">
                  <a16:creationId xmlns:a16="http://schemas.microsoft.com/office/drawing/2014/main" id="{B15019AA-D09C-4E46-AAEF-60710EF04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5128" y="2175919"/>
              <a:ext cx="250992" cy="119373"/>
            </a:xfrm>
            <a:custGeom>
              <a:avLst/>
              <a:gdLst>
                <a:gd name="T0" fmla="*/ 218 w 219"/>
                <a:gd name="T1" fmla="*/ 56 h 104"/>
                <a:gd name="T2" fmla="*/ 184 w 219"/>
                <a:gd name="T3" fmla="*/ 84 h 104"/>
                <a:gd name="T4" fmla="*/ 125 w 219"/>
                <a:gd name="T5" fmla="*/ 104 h 104"/>
                <a:gd name="T6" fmla="*/ 57 w 219"/>
                <a:gd name="T7" fmla="*/ 90 h 104"/>
                <a:gd name="T8" fmla="*/ 24 w 219"/>
                <a:gd name="T9" fmla="*/ 75 h 104"/>
                <a:gd name="T10" fmla="*/ 31 w 219"/>
                <a:gd name="T11" fmla="*/ 71 h 104"/>
                <a:gd name="T12" fmla="*/ 35 w 219"/>
                <a:gd name="T13" fmla="*/ 48 h 104"/>
                <a:gd name="T14" fmla="*/ 2 w 219"/>
                <a:gd name="T15" fmla="*/ 44 h 104"/>
                <a:gd name="T16" fmla="*/ 41 w 219"/>
                <a:gd name="T17" fmla="*/ 37 h 104"/>
                <a:gd name="T18" fmla="*/ 38 w 219"/>
                <a:gd name="T19" fmla="*/ 31 h 104"/>
                <a:gd name="T20" fmla="*/ 0 w 219"/>
                <a:gd name="T21" fmla="*/ 13 h 104"/>
                <a:gd name="T22" fmla="*/ 15 w 219"/>
                <a:gd name="T23" fmla="*/ 15 h 104"/>
                <a:gd name="T24" fmla="*/ 15 w 219"/>
                <a:gd name="T25" fmla="*/ 9 h 104"/>
                <a:gd name="T26" fmla="*/ 29 w 219"/>
                <a:gd name="T27" fmla="*/ 0 h 104"/>
                <a:gd name="T28" fmla="*/ 35 w 219"/>
                <a:gd name="T29" fmla="*/ 0 h 104"/>
                <a:gd name="T30" fmla="*/ 39 w 219"/>
                <a:gd name="T31" fmla="*/ 12 h 104"/>
                <a:gd name="T32" fmla="*/ 50 w 219"/>
                <a:gd name="T33" fmla="*/ 28 h 104"/>
                <a:gd name="T34" fmla="*/ 64 w 219"/>
                <a:gd name="T35" fmla="*/ 23 h 104"/>
                <a:gd name="T36" fmla="*/ 64 w 219"/>
                <a:gd name="T37" fmla="*/ 13 h 104"/>
                <a:gd name="T38" fmla="*/ 74 w 219"/>
                <a:gd name="T39" fmla="*/ 20 h 104"/>
                <a:gd name="T40" fmla="*/ 92 w 219"/>
                <a:gd name="T41" fmla="*/ 15 h 104"/>
                <a:gd name="T42" fmla="*/ 103 w 219"/>
                <a:gd name="T43" fmla="*/ 21 h 104"/>
                <a:gd name="T44" fmla="*/ 103 w 219"/>
                <a:gd name="T45" fmla="*/ 13 h 104"/>
                <a:gd name="T46" fmla="*/ 127 w 219"/>
                <a:gd name="T47" fmla="*/ 15 h 104"/>
                <a:gd name="T48" fmla="*/ 153 w 219"/>
                <a:gd name="T49" fmla="*/ 13 h 104"/>
                <a:gd name="T50" fmla="*/ 156 w 219"/>
                <a:gd name="T51" fmla="*/ 1 h 104"/>
                <a:gd name="T52" fmla="*/ 164 w 219"/>
                <a:gd name="T53" fmla="*/ 1 h 104"/>
                <a:gd name="T54" fmla="*/ 178 w 219"/>
                <a:gd name="T55" fmla="*/ 11 h 104"/>
                <a:gd name="T56" fmla="*/ 196 w 219"/>
                <a:gd name="T57" fmla="*/ 7 h 104"/>
                <a:gd name="T58" fmla="*/ 191 w 219"/>
                <a:gd name="T59" fmla="*/ 14 h 104"/>
                <a:gd name="T60" fmla="*/ 219 w 219"/>
                <a:gd name="T61" fmla="*/ 54 h 104"/>
                <a:gd name="T62" fmla="*/ 218 w 219"/>
                <a:gd name="T63" fmla="*/ 5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9" h="104">
                  <a:moveTo>
                    <a:pt x="218" y="56"/>
                  </a:moveTo>
                  <a:cubicBezTo>
                    <a:pt x="212" y="67"/>
                    <a:pt x="194" y="81"/>
                    <a:pt x="184" y="84"/>
                  </a:cubicBezTo>
                  <a:cubicBezTo>
                    <a:pt x="166" y="91"/>
                    <a:pt x="151" y="104"/>
                    <a:pt x="125" y="104"/>
                  </a:cubicBezTo>
                  <a:cubicBezTo>
                    <a:pt x="97" y="104"/>
                    <a:pt x="78" y="97"/>
                    <a:pt x="57" y="90"/>
                  </a:cubicBezTo>
                  <a:cubicBezTo>
                    <a:pt x="47" y="87"/>
                    <a:pt x="41" y="75"/>
                    <a:pt x="24" y="75"/>
                  </a:cubicBezTo>
                  <a:cubicBezTo>
                    <a:pt x="26" y="74"/>
                    <a:pt x="29" y="71"/>
                    <a:pt x="31" y="71"/>
                  </a:cubicBezTo>
                  <a:cubicBezTo>
                    <a:pt x="31" y="61"/>
                    <a:pt x="33" y="56"/>
                    <a:pt x="35" y="48"/>
                  </a:cubicBezTo>
                  <a:cubicBezTo>
                    <a:pt x="22" y="44"/>
                    <a:pt x="10" y="52"/>
                    <a:pt x="2" y="44"/>
                  </a:cubicBezTo>
                  <a:cubicBezTo>
                    <a:pt x="13" y="44"/>
                    <a:pt x="33" y="40"/>
                    <a:pt x="41" y="37"/>
                  </a:cubicBezTo>
                  <a:cubicBezTo>
                    <a:pt x="39" y="36"/>
                    <a:pt x="38" y="33"/>
                    <a:pt x="38" y="31"/>
                  </a:cubicBezTo>
                  <a:cubicBezTo>
                    <a:pt x="29" y="31"/>
                    <a:pt x="1" y="22"/>
                    <a:pt x="0" y="13"/>
                  </a:cubicBezTo>
                  <a:cubicBezTo>
                    <a:pt x="7" y="11"/>
                    <a:pt x="10" y="13"/>
                    <a:pt x="15" y="15"/>
                  </a:cubicBezTo>
                  <a:cubicBezTo>
                    <a:pt x="15" y="13"/>
                    <a:pt x="15" y="11"/>
                    <a:pt x="15" y="9"/>
                  </a:cubicBezTo>
                  <a:cubicBezTo>
                    <a:pt x="21" y="9"/>
                    <a:pt x="22" y="0"/>
                    <a:pt x="29" y="0"/>
                  </a:cubicBezTo>
                  <a:cubicBezTo>
                    <a:pt x="31" y="0"/>
                    <a:pt x="32" y="0"/>
                    <a:pt x="35" y="0"/>
                  </a:cubicBezTo>
                  <a:cubicBezTo>
                    <a:pt x="35" y="5"/>
                    <a:pt x="38" y="7"/>
                    <a:pt x="39" y="12"/>
                  </a:cubicBezTo>
                  <a:cubicBezTo>
                    <a:pt x="38" y="17"/>
                    <a:pt x="45" y="28"/>
                    <a:pt x="50" y="28"/>
                  </a:cubicBezTo>
                  <a:cubicBezTo>
                    <a:pt x="56" y="28"/>
                    <a:pt x="60" y="24"/>
                    <a:pt x="64" y="23"/>
                  </a:cubicBezTo>
                  <a:cubicBezTo>
                    <a:pt x="63" y="17"/>
                    <a:pt x="62" y="16"/>
                    <a:pt x="64" y="13"/>
                  </a:cubicBezTo>
                  <a:cubicBezTo>
                    <a:pt x="67" y="16"/>
                    <a:pt x="69" y="20"/>
                    <a:pt x="74" y="20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98" y="17"/>
                    <a:pt x="100" y="19"/>
                    <a:pt x="103" y="21"/>
                  </a:cubicBezTo>
                  <a:cubicBezTo>
                    <a:pt x="102" y="18"/>
                    <a:pt x="103" y="15"/>
                    <a:pt x="103" y="13"/>
                  </a:cubicBezTo>
                  <a:cubicBezTo>
                    <a:pt x="114" y="13"/>
                    <a:pt x="120" y="15"/>
                    <a:pt x="127" y="15"/>
                  </a:cubicBezTo>
                  <a:cubicBezTo>
                    <a:pt x="137" y="15"/>
                    <a:pt x="146" y="5"/>
                    <a:pt x="153" y="13"/>
                  </a:cubicBezTo>
                  <a:cubicBezTo>
                    <a:pt x="153" y="6"/>
                    <a:pt x="154" y="4"/>
                    <a:pt x="156" y="1"/>
                  </a:cubicBezTo>
                  <a:cubicBezTo>
                    <a:pt x="161" y="2"/>
                    <a:pt x="161" y="3"/>
                    <a:pt x="164" y="1"/>
                  </a:cubicBezTo>
                  <a:cubicBezTo>
                    <a:pt x="164" y="10"/>
                    <a:pt x="170" y="11"/>
                    <a:pt x="178" y="11"/>
                  </a:cubicBezTo>
                  <a:cubicBezTo>
                    <a:pt x="185" y="11"/>
                    <a:pt x="189" y="7"/>
                    <a:pt x="196" y="7"/>
                  </a:cubicBezTo>
                  <a:cubicBezTo>
                    <a:pt x="194" y="9"/>
                    <a:pt x="191" y="12"/>
                    <a:pt x="191" y="14"/>
                  </a:cubicBezTo>
                  <a:cubicBezTo>
                    <a:pt x="191" y="37"/>
                    <a:pt x="219" y="32"/>
                    <a:pt x="219" y="54"/>
                  </a:cubicBezTo>
                  <a:lnTo>
                    <a:pt x="218" y="5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56" name="Freeform 101">
              <a:extLst>
                <a:ext uri="{FF2B5EF4-FFF2-40B4-BE49-F238E27FC236}">
                  <a16:creationId xmlns:a16="http://schemas.microsoft.com/office/drawing/2014/main" id="{63AD0784-F0B8-4DD3-943B-A9BF92CD6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2236" y="3623701"/>
              <a:ext cx="257114" cy="91825"/>
            </a:xfrm>
            <a:custGeom>
              <a:avLst/>
              <a:gdLst>
                <a:gd name="T0" fmla="*/ 225 w 225"/>
                <a:gd name="T1" fmla="*/ 71 h 81"/>
                <a:gd name="T2" fmla="*/ 197 w 225"/>
                <a:gd name="T3" fmla="*/ 81 h 81"/>
                <a:gd name="T4" fmla="*/ 153 w 225"/>
                <a:gd name="T5" fmla="*/ 75 h 81"/>
                <a:gd name="T6" fmla="*/ 153 w 225"/>
                <a:gd name="T7" fmla="*/ 70 h 81"/>
                <a:gd name="T8" fmla="*/ 160 w 225"/>
                <a:gd name="T9" fmla="*/ 63 h 81"/>
                <a:gd name="T10" fmla="*/ 135 w 225"/>
                <a:gd name="T11" fmla="*/ 47 h 81"/>
                <a:gd name="T12" fmla="*/ 126 w 225"/>
                <a:gd name="T13" fmla="*/ 39 h 81"/>
                <a:gd name="T14" fmla="*/ 110 w 225"/>
                <a:gd name="T15" fmla="*/ 39 h 81"/>
                <a:gd name="T16" fmla="*/ 84 w 225"/>
                <a:gd name="T17" fmla="*/ 27 h 81"/>
                <a:gd name="T18" fmla="*/ 62 w 225"/>
                <a:gd name="T19" fmla="*/ 27 h 81"/>
                <a:gd name="T20" fmla="*/ 60 w 225"/>
                <a:gd name="T21" fmla="*/ 18 h 81"/>
                <a:gd name="T22" fmla="*/ 50 w 225"/>
                <a:gd name="T23" fmla="*/ 16 h 81"/>
                <a:gd name="T24" fmla="*/ 7 w 225"/>
                <a:gd name="T25" fmla="*/ 35 h 81"/>
                <a:gd name="T26" fmla="*/ 0 w 225"/>
                <a:gd name="T27" fmla="*/ 35 h 81"/>
                <a:gd name="T28" fmla="*/ 63 w 225"/>
                <a:gd name="T29" fmla="*/ 0 h 81"/>
                <a:gd name="T30" fmla="*/ 137 w 225"/>
                <a:gd name="T31" fmla="*/ 20 h 81"/>
                <a:gd name="T32" fmla="*/ 150 w 225"/>
                <a:gd name="T33" fmla="*/ 29 h 81"/>
                <a:gd name="T34" fmla="*/ 197 w 225"/>
                <a:gd name="T35" fmla="*/ 49 h 81"/>
                <a:gd name="T36" fmla="*/ 197 w 225"/>
                <a:gd name="T37" fmla="*/ 55 h 81"/>
                <a:gd name="T38" fmla="*/ 208 w 225"/>
                <a:gd name="T39" fmla="*/ 55 h 81"/>
                <a:gd name="T40" fmla="*/ 225 w 225"/>
                <a:gd name="T41" fmla="*/ 7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5" h="81">
                  <a:moveTo>
                    <a:pt x="225" y="71"/>
                  </a:moveTo>
                  <a:cubicBezTo>
                    <a:pt x="220" y="81"/>
                    <a:pt x="206" y="81"/>
                    <a:pt x="197" y="81"/>
                  </a:cubicBezTo>
                  <a:cubicBezTo>
                    <a:pt x="179" y="81"/>
                    <a:pt x="167" y="75"/>
                    <a:pt x="153" y="75"/>
                  </a:cubicBezTo>
                  <a:cubicBezTo>
                    <a:pt x="153" y="74"/>
                    <a:pt x="153" y="72"/>
                    <a:pt x="153" y="70"/>
                  </a:cubicBezTo>
                  <a:cubicBezTo>
                    <a:pt x="156" y="70"/>
                    <a:pt x="160" y="67"/>
                    <a:pt x="160" y="63"/>
                  </a:cubicBezTo>
                  <a:cubicBezTo>
                    <a:pt x="149" y="58"/>
                    <a:pt x="137" y="59"/>
                    <a:pt x="135" y="47"/>
                  </a:cubicBezTo>
                  <a:cubicBezTo>
                    <a:pt x="128" y="47"/>
                    <a:pt x="129" y="41"/>
                    <a:pt x="126" y="39"/>
                  </a:cubicBezTo>
                  <a:cubicBezTo>
                    <a:pt x="120" y="36"/>
                    <a:pt x="116" y="39"/>
                    <a:pt x="110" y="39"/>
                  </a:cubicBezTo>
                  <a:cubicBezTo>
                    <a:pt x="100" y="39"/>
                    <a:pt x="94" y="27"/>
                    <a:pt x="84" y="2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57" y="24"/>
                    <a:pt x="58" y="20"/>
                    <a:pt x="60" y="18"/>
                  </a:cubicBezTo>
                  <a:cubicBezTo>
                    <a:pt x="57" y="15"/>
                    <a:pt x="54" y="16"/>
                    <a:pt x="50" y="16"/>
                  </a:cubicBezTo>
                  <a:cubicBezTo>
                    <a:pt x="35" y="16"/>
                    <a:pt x="15" y="27"/>
                    <a:pt x="7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3" y="13"/>
                    <a:pt x="29" y="0"/>
                    <a:pt x="63" y="0"/>
                  </a:cubicBezTo>
                  <a:cubicBezTo>
                    <a:pt x="96" y="0"/>
                    <a:pt x="112" y="20"/>
                    <a:pt x="137" y="20"/>
                  </a:cubicBezTo>
                  <a:cubicBezTo>
                    <a:pt x="142" y="20"/>
                    <a:pt x="148" y="28"/>
                    <a:pt x="150" y="29"/>
                  </a:cubicBezTo>
                  <a:cubicBezTo>
                    <a:pt x="160" y="40"/>
                    <a:pt x="179" y="49"/>
                    <a:pt x="197" y="49"/>
                  </a:cubicBezTo>
                  <a:cubicBezTo>
                    <a:pt x="197" y="51"/>
                    <a:pt x="196" y="53"/>
                    <a:pt x="197" y="55"/>
                  </a:cubicBezTo>
                  <a:cubicBezTo>
                    <a:pt x="208" y="55"/>
                    <a:pt x="208" y="55"/>
                    <a:pt x="208" y="55"/>
                  </a:cubicBezTo>
                  <a:cubicBezTo>
                    <a:pt x="216" y="58"/>
                    <a:pt x="220" y="69"/>
                    <a:pt x="225" y="7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57" name="Freeform 102">
              <a:extLst>
                <a:ext uri="{FF2B5EF4-FFF2-40B4-BE49-F238E27FC236}">
                  <a16:creationId xmlns:a16="http://schemas.microsoft.com/office/drawing/2014/main" id="{D950056C-08B8-48FD-A911-55BDFE08A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8967" y="3657370"/>
              <a:ext cx="13774" cy="16835"/>
            </a:xfrm>
            <a:custGeom>
              <a:avLst/>
              <a:gdLst>
                <a:gd name="T0" fmla="*/ 10 w 12"/>
                <a:gd name="T1" fmla="*/ 1 h 14"/>
                <a:gd name="T2" fmla="*/ 10 w 12"/>
                <a:gd name="T3" fmla="*/ 13 h 14"/>
                <a:gd name="T4" fmla="*/ 0 w 12"/>
                <a:gd name="T5" fmla="*/ 13 h 14"/>
                <a:gd name="T6" fmla="*/ 6 w 12"/>
                <a:gd name="T7" fmla="*/ 6 h 14"/>
                <a:gd name="T8" fmla="*/ 6 w 12"/>
                <a:gd name="T9" fmla="*/ 0 h 14"/>
                <a:gd name="T10" fmla="*/ 8 w 12"/>
                <a:gd name="T11" fmla="*/ 0 h 14"/>
                <a:gd name="T12" fmla="*/ 10 w 12"/>
                <a:gd name="T13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4">
                  <a:moveTo>
                    <a:pt x="10" y="1"/>
                  </a:moveTo>
                  <a:cubicBezTo>
                    <a:pt x="11" y="5"/>
                    <a:pt x="12" y="9"/>
                    <a:pt x="10" y="13"/>
                  </a:cubicBezTo>
                  <a:cubicBezTo>
                    <a:pt x="9" y="13"/>
                    <a:pt x="0" y="14"/>
                    <a:pt x="0" y="13"/>
                  </a:cubicBezTo>
                  <a:cubicBezTo>
                    <a:pt x="0" y="7"/>
                    <a:pt x="4" y="6"/>
                    <a:pt x="6" y="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8" y="0"/>
                    <a:pt x="8" y="0"/>
                  </a:cubicBezTo>
                  <a:lnTo>
                    <a:pt x="10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58" name="Freeform 103">
              <a:extLst>
                <a:ext uri="{FF2B5EF4-FFF2-40B4-BE49-F238E27FC236}">
                  <a16:creationId xmlns:a16="http://schemas.microsoft.com/office/drawing/2014/main" id="{8EE17449-A673-4EEE-BA70-616A10CC7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5993" y="3749195"/>
              <a:ext cx="42852" cy="19896"/>
            </a:xfrm>
            <a:custGeom>
              <a:avLst/>
              <a:gdLst>
                <a:gd name="T0" fmla="*/ 31 w 37"/>
                <a:gd name="T1" fmla="*/ 5 h 17"/>
                <a:gd name="T2" fmla="*/ 37 w 37"/>
                <a:gd name="T3" fmla="*/ 12 h 17"/>
                <a:gd name="T4" fmla="*/ 12 w 37"/>
                <a:gd name="T5" fmla="*/ 17 h 17"/>
                <a:gd name="T6" fmla="*/ 0 w 37"/>
                <a:gd name="T7" fmla="*/ 5 h 17"/>
                <a:gd name="T8" fmla="*/ 8 w 37"/>
                <a:gd name="T9" fmla="*/ 0 h 17"/>
                <a:gd name="T10" fmla="*/ 32 w 37"/>
                <a:gd name="T11" fmla="*/ 7 h 17"/>
                <a:gd name="T12" fmla="*/ 31 w 37"/>
                <a:gd name="T13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17">
                  <a:moveTo>
                    <a:pt x="31" y="5"/>
                  </a:moveTo>
                  <a:cubicBezTo>
                    <a:pt x="35" y="7"/>
                    <a:pt x="37" y="9"/>
                    <a:pt x="37" y="12"/>
                  </a:cubicBezTo>
                  <a:cubicBezTo>
                    <a:pt x="28" y="14"/>
                    <a:pt x="22" y="17"/>
                    <a:pt x="12" y="17"/>
                  </a:cubicBezTo>
                  <a:cubicBezTo>
                    <a:pt x="6" y="17"/>
                    <a:pt x="0" y="11"/>
                    <a:pt x="0" y="5"/>
                  </a:cubicBezTo>
                  <a:cubicBezTo>
                    <a:pt x="0" y="2"/>
                    <a:pt x="5" y="0"/>
                    <a:pt x="8" y="0"/>
                  </a:cubicBezTo>
                  <a:cubicBezTo>
                    <a:pt x="17" y="0"/>
                    <a:pt x="28" y="5"/>
                    <a:pt x="32" y="7"/>
                  </a:cubicBezTo>
                  <a:lnTo>
                    <a:pt x="31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59" name="Freeform 104">
              <a:extLst>
                <a:ext uri="{FF2B5EF4-FFF2-40B4-BE49-F238E27FC236}">
                  <a16:creationId xmlns:a16="http://schemas.microsoft.com/office/drawing/2014/main" id="{1E06A8A3-EC8A-45D3-A04E-A840D936E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9942" y="3747665"/>
              <a:ext cx="35200" cy="15304"/>
            </a:xfrm>
            <a:custGeom>
              <a:avLst/>
              <a:gdLst>
                <a:gd name="T0" fmla="*/ 31 w 31"/>
                <a:gd name="T1" fmla="*/ 8 h 13"/>
                <a:gd name="T2" fmla="*/ 19 w 31"/>
                <a:gd name="T3" fmla="*/ 13 h 13"/>
                <a:gd name="T4" fmla="*/ 0 w 31"/>
                <a:gd name="T5" fmla="*/ 4 h 13"/>
                <a:gd name="T6" fmla="*/ 8 w 31"/>
                <a:gd name="T7" fmla="*/ 0 h 13"/>
                <a:gd name="T8" fmla="*/ 31 w 31"/>
                <a:gd name="T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3">
                  <a:moveTo>
                    <a:pt x="31" y="8"/>
                  </a:moveTo>
                  <a:cubicBezTo>
                    <a:pt x="29" y="13"/>
                    <a:pt x="23" y="13"/>
                    <a:pt x="19" y="13"/>
                  </a:cubicBezTo>
                  <a:cubicBezTo>
                    <a:pt x="10" y="13"/>
                    <a:pt x="0" y="12"/>
                    <a:pt x="0" y="4"/>
                  </a:cubicBezTo>
                  <a:cubicBezTo>
                    <a:pt x="0" y="0"/>
                    <a:pt x="6" y="0"/>
                    <a:pt x="8" y="0"/>
                  </a:cubicBezTo>
                  <a:cubicBezTo>
                    <a:pt x="11" y="0"/>
                    <a:pt x="29" y="4"/>
                    <a:pt x="31" y="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60" name="Freeform 105">
              <a:extLst>
                <a:ext uri="{FF2B5EF4-FFF2-40B4-BE49-F238E27FC236}">
                  <a16:creationId xmlns:a16="http://schemas.microsoft.com/office/drawing/2014/main" id="{9915C76A-24B8-42B9-A47E-AF7416B83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0881" y="3709404"/>
              <a:ext cx="148453" cy="61217"/>
            </a:xfrm>
            <a:custGeom>
              <a:avLst/>
              <a:gdLst>
                <a:gd name="T0" fmla="*/ 108 w 129"/>
                <a:gd name="T1" fmla="*/ 20 h 54"/>
                <a:gd name="T2" fmla="*/ 129 w 129"/>
                <a:gd name="T3" fmla="*/ 38 h 54"/>
                <a:gd name="T4" fmla="*/ 101 w 129"/>
                <a:gd name="T5" fmla="*/ 38 h 54"/>
                <a:gd name="T6" fmla="*/ 87 w 129"/>
                <a:gd name="T7" fmla="*/ 44 h 54"/>
                <a:gd name="T8" fmla="*/ 79 w 129"/>
                <a:gd name="T9" fmla="*/ 40 h 54"/>
                <a:gd name="T10" fmla="*/ 62 w 129"/>
                <a:gd name="T11" fmla="*/ 54 h 54"/>
                <a:gd name="T12" fmla="*/ 53 w 129"/>
                <a:gd name="T13" fmla="*/ 44 h 54"/>
                <a:gd name="T14" fmla="*/ 19 w 129"/>
                <a:gd name="T15" fmla="*/ 42 h 54"/>
                <a:gd name="T16" fmla="*/ 10 w 129"/>
                <a:gd name="T17" fmla="*/ 42 h 54"/>
                <a:gd name="T18" fmla="*/ 9 w 129"/>
                <a:gd name="T19" fmla="*/ 48 h 54"/>
                <a:gd name="T20" fmla="*/ 0 w 129"/>
                <a:gd name="T21" fmla="*/ 35 h 54"/>
                <a:gd name="T22" fmla="*/ 4 w 129"/>
                <a:gd name="T23" fmla="*/ 32 h 54"/>
                <a:gd name="T24" fmla="*/ 38 w 129"/>
                <a:gd name="T25" fmla="*/ 31 h 54"/>
                <a:gd name="T26" fmla="*/ 33 w 129"/>
                <a:gd name="T27" fmla="*/ 15 h 54"/>
                <a:gd name="T28" fmla="*/ 23 w 129"/>
                <a:gd name="T29" fmla="*/ 6 h 54"/>
                <a:gd name="T30" fmla="*/ 29 w 129"/>
                <a:gd name="T31" fmla="*/ 0 h 54"/>
                <a:gd name="T32" fmla="*/ 47 w 129"/>
                <a:gd name="T33" fmla="*/ 6 h 54"/>
                <a:gd name="T34" fmla="*/ 70 w 129"/>
                <a:gd name="T35" fmla="*/ 3 h 54"/>
                <a:gd name="T36" fmla="*/ 112 w 129"/>
                <a:gd name="T37" fmla="*/ 23 h 54"/>
                <a:gd name="T38" fmla="*/ 108 w 129"/>
                <a:gd name="T39" fmla="*/ 2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9" h="54">
                  <a:moveTo>
                    <a:pt x="108" y="20"/>
                  </a:moveTo>
                  <a:cubicBezTo>
                    <a:pt x="116" y="26"/>
                    <a:pt x="123" y="30"/>
                    <a:pt x="129" y="38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95" y="41"/>
                    <a:pt x="92" y="44"/>
                    <a:pt x="87" y="44"/>
                  </a:cubicBezTo>
                  <a:cubicBezTo>
                    <a:pt x="82" y="44"/>
                    <a:pt x="83" y="40"/>
                    <a:pt x="79" y="40"/>
                  </a:cubicBezTo>
                  <a:cubicBezTo>
                    <a:pt x="70" y="40"/>
                    <a:pt x="70" y="54"/>
                    <a:pt x="62" y="54"/>
                  </a:cubicBezTo>
                  <a:cubicBezTo>
                    <a:pt x="55" y="54"/>
                    <a:pt x="57" y="46"/>
                    <a:pt x="53" y="44"/>
                  </a:cubicBezTo>
                  <a:cubicBezTo>
                    <a:pt x="46" y="39"/>
                    <a:pt x="28" y="42"/>
                    <a:pt x="19" y="42"/>
                  </a:cubicBezTo>
                  <a:cubicBezTo>
                    <a:pt x="14" y="42"/>
                    <a:pt x="14" y="44"/>
                    <a:pt x="10" y="42"/>
                  </a:cubicBezTo>
                  <a:cubicBezTo>
                    <a:pt x="10" y="44"/>
                    <a:pt x="9" y="46"/>
                    <a:pt x="9" y="48"/>
                  </a:cubicBezTo>
                  <a:cubicBezTo>
                    <a:pt x="4" y="47"/>
                    <a:pt x="0" y="40"/>
                    <a:pt x="0" y="35"/>
                  </a:cubicBezTo>
                  <a:cubicBezTo>
                    <a:pt x="1" y="35"/>
                    <a:pt x="3" y="33"/>
                    <a:pt x="4" y="32"/>
                  </a:cubicBezTo>
                  <a:cubicBezTo>
                    <a:pt x="21" y="32"/>
                    <a:pt x="29" y="36"/>
                    <a:pt x="38" y="31"/>
                  </a:cubicBezTo>
                  <a:cubicBezTo>
                    <a:pt x="33" y="26"/>
                    <a:pt x="33" y="21"/>
                    <a:pt x="33" y="15"/>
                  </a:cubicBezTo>
                  <a:cubicBezTo>
                    <a:pt x="28" y="15"/>
                    <a:pt x="23" y="11"/>
                    <a:pt x="23" y="6"/>
                  </a:cubicBezTo>
                  <a:cubicBezTo>
                    <a:pt x="23" y="3"/>
                    <a:pt x="26" y="0"/>
                    <a:pt x="29" y="0"/>
                  </a:cubicBezTo>
                  <a:cubicBezTo>
                    <a:pt x="36" y="0"/>
                    <a:pt x="40" y="6"/>
                    <a:pt x="47" y="6"/>
                  </a:cubicBezTo>
                  <a:cubicBezTo>
                    <a:pt x="57" y="6"/>
                    <a:pt x="61" y="3"/>
                    <a:pt x="70" y="3"/>
                  </a:cubicBezTo>
                  <a:cubicBezTo>
                    <a:pt x="94" y="3"/>
                    <a:pt x="98" y="16"/>
                    <a:pt x="112" y="23"/>
                  </a:cubicBezTo>
                  <a:lnTo>
                    <a:pt x="108" y="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61" name="Freeform 106">
              <a:extLst>
                <a:ext uri="{FF2B5EF4-FFF2-40B4-BE49-F238E27FC236}">
                  <a16:creationId xmlns:a16="http://schemas.microsoft.com/office/drawing/2014/main" id="{F3D04842-1491-4200-AD1E-46E2FA4C0F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3090" y="3957333"/>
              <a:ext cx="18365" cy="21426"/>
            </a:xfrm>
            <a:custGeom>
              <a:avLst/>
              <a:gdLst>
                <a:gd name="T0" fmla="*/ 16 w 16"/>
                <a:gd name="T1" fmla="*/ 6 h 19"/>
                <a:gd name="T2" fmla="*/ 16 w 16"/>
                <a:gd name="T3" fmla="*/ 0 h 19"/>
                <a:gd name="T4" fmla="*/ 9 w 16"/>
                <a:gd name="T5" fmla="*/ 0 h 19"/>
                <a:gd name="T6" fmla="*/ 0 w 16"/>
                <a:gd name="T7" fmla="*/ 16 h 19"/>
                <a:gd name="T8" fmla="*/ 7 w 16"/>
                <a:gd name="T9" fmla="*/ 16 h 19"/>
                <a:gd name="T10" fmla="*/ 16 w 16"/>
                <a:gd name="T11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9">
                  <a:moveTo>
                    <a:pt x="16" y="6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12" y="0"/>
                    <a:pt x="9" y="0"/>
                  </a:cubicBezTo>
                  <a:cubicBezTo>
                    <a:pt x="5" y="0"/>
                    <a:pt x="0" y="8"/>
                    <a:pt x="0" y="16"/>
                  </a:cubicBezTo>
                  <a:cubicBezTo>
                    <a:pt x="0" y="19"/>
                    <a:pt x="5" y="16"/>
                    <a:pt x="7" y="16"/>
                  </a:cubicBezTo>
                  <a:cubicBezTo>
                    <a:pt x="12" y="16"/>
                    <a:pt x="15" y="9"/>
                    <a:pt x="16" y="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62" name="Freeform 107">
              <a:extLst>
                <a:ext uri="{FF2B5EF4-FFF2-40B4-BE49-F238E27FC236}">
                  <a16:creationId xmlns:a16="http://schemas.microsoft.com/office/drawing/2014/main" id="{946C3AD2-485A-4572-B289-54B9A702C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3978" y="4232810"/>
              <a:ext cx="58157" cy="47443"/>
            </a:xfrm>
            <a:custGeom>
              <a:avLst/>
              <a:gdLst>
                <a:gd name="T0" fmla="*/ 18 w 51"/>
                <a:gd name="T1" fmla="*/ 0 h 42"/>
                <a:gd name="T2" fmla="*/ 34 w 51"/>
                <a:gd name="T3" fmla="*/ 7 h 42"/>
                <a:gd name="T4" fmla="*/ 46 w 51"/>
                <a:gd name="T5" fmla="*/ 9 h 42"/>
                <a:gd name="T6" fmla="*/ 51 w 51"/>
                <a:gd name="T7" fmla="*/ 16 h 42"/>
                <a:gd name="T8" fmla="*/ 31 w 51"/>
                <a:gd name="T9" fmla="*/ 42 h 42"/>
                <a:gd name="T10" fmla="*/ 0 w 51"/>
                <a:gd name="T11" fmla="*/ 20 h 42"/>
                <a:gd name="T12" fmla="*/ 15 w 51"/>
                <a:gd name="T13" fmla="*/ 0 h 42"/>
                <a:gd name="T14" fmla="*/ 18 w 51"/>
                <a:gd name="T1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42">
                  <a:moveTo>
                    <a:pt x="18" y="0"/>
                  </a:moveTo>
                  <a:cubicBezTo>
                    <a:pt x="23" y="3"/>
                    <a:pt x="28" y="7"/>
                    <a:pt x="34" y="7"/>
                  </a:cubicBezTo>
                  <a:cubicBezTo>
                    <a:pt x="35" y="18"/>
                    <a:pt x="42" y="9"/>
                    <a:pt x="46" y="9"/>
                  </a:cubicBezTo>
                  <a:cubicBezTo>
                    <a:pt x="49" y="9"/>
                    <a:pt x="51" y="15"/>
                    <a:pt x="51" y="16"/>
                  </a:cubicBezTo>
                  <a:cubicBezTo>
                    <a:pt x="51" y="23"/>
                    <a:pt x="40" y="42"/>
                    <a:pt x="31" y="42"/>
                  </a:cubicBezTo>
                  <a:cubicBezTo>
                    <a:pt x="20" y="42"/>
                    <a:pt x="0" y="27"/>
                    <a:pt x="0" y="20"/>
                  </a:cubicBezTo>
                  <a:cubicBezTo>
                    <a:pt x="0" y="8"/>
                    <a:pt x="6" y="0"/>
                    <a:pt x="15" y="0"/>
                  </a:cubicBezTo>
                  <a:cubicBezTo>
                    <a:pt x="16" y="0"/>
                    <a:pt x="18" y="1"/>
                    <a:pt x="18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63" name="Freeform 108">
              <a:extLst>
                <a:ext uri="{FF2B5EF4-FFF2-40B4-BE49-F238E27FC236}">
                  <a16:creationId xmlns:a16="http://schemas.microsoft.com/office/drawing/2014/main" id="{67AF6064-960C-459D-BD6B-764E89A61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5472" y="5402054"/>
              <a:ext cx="22957" cy="53565"/>
            </a:xfrm>
            <a:custGeom>
              <a:avLst/>
              <a:gdLst>
                <a:gd name="T0" fmla="*/ 0 w 19"/>
                <a:gd name="T1" fmla="*/ 24 h 46"/>
                <a:gd name="T2" fmla="*/ 10 w 19"/>
                <a:gd name="T3" fmla="*/ 0 h 46"/>
                <a:gd name="T4" fmla="*/ 19 w 19"/>
                <a:gd name="T5" fmla="*/ 13 h 46"/>
                <a:gd name="T6" fmla="*/ 16 w 19"/>
                <a:gd name="T7" fmla="*/ 22 h 46"/>
                <a:gd name="T8" fmla="*/ 16 w 19"/>
                <a:gd name="T9" fmla="*/ 46 h 46"/>
                <a:gd name="T10" fmla="*/ 9 w 19"/>
                <a:gd name="T11" fmla="*/ 46 h 46"/>
                <a:gd name="T12" fmla="*/ 0 w 19"/>
                <a:gd name="T13" fmla="*/ 35 h 46"/>
                <a:gd name="T14" fmla="*/ 0 w 19"/>
                <a:gd name="T15" fmla="*/ 2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46">
                  <a:moveTo>
                    <a:pt x="0" y="24"/>
                  </a:moveTo>
                  <a:cubicBezTo>
                    <a:pt x="0" y="24"/>
                    <a:pt x="5" y="0"/>
                    <a:pt x="10" y="0"/>
                  </a:cubicBezTo>
                  <a:cubicBezTo>
                    <a:pt x="16" y="0"/>
                    <a:pt x="19" y="7"/>
                    <a:pt x="19" y="13"/>
                  </a:cubicBezTo>
                  <a:cubicBezTo>
                    <a:pt x="19" y="18"/>
                    <a:pt x="16" y="20"/>
                    <a:pt x="16" y="22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4" y="45"/>
                    <a:pt x="0" y="38"/>
                    <a:pt x="0" y="35"/>
                  </a:cubicBezTo>
                  <a:cubicBezTo>
                    <a:pt x="0" y="31"/>
                    <a:pt x="0" y="24"/>
                    <a:pt x="0" y="2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64" name="Freeform 109">
              <a:extLst>
                <a:ext uri="{FF2B5EF4-FFF2-40B4-BE49-F238E27FC236}">
                  <a16:creationId xmlns:a16="http://schemas.microsoft.com/office/drawing/2014/main" id="{73E92B08-699F-48A9-9EE6-5188B70CC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9472" y="3914481"/>
              <a:ext cx="1150890" cy="1948231"/>
            </a:xfrm>
            <a:custGeom>
              <a:avLst/>
              <a:gdLst>
                <a:gd name="T0" fmla="*/ 80 w 1007"/>
                <a:gd name="T1" fmla="*/ 163 h 1703"/>
                <a:gd name="T2" fmla="*/ 89 w 1007"/>
                <a:gd name="T3" fmla="*/ 91 h 1703"/>
                <a:gd name="T4" fmla="*/ 102 w 1007"/>
                <a:gd name="T5" fmla="*/ 83 h 1703"/>
                <a:gd name="T6" fmla="*/ 142 w 1007"/>
                <a:gd name="T7" fmla="*/ 31 h 1703"/>
                <a:gd name="T8" fmla="*/ 220 w 1007"/>
                <a:gd name="T9" fmla="*/ 10 h 1703"/>
                <a:gd name="T10" fmla="*/ 218 w 1007"/>
                <a:gd name="T11" fmla="*/ 76 h 1703"/>
                <a:gd name="T12" fmla="*/ 235 w 1007"/>
                <a:gd name="T13" fmla="*/ 23 h 1703"/>
                <a:gd name="T14" fmla="*/ 252 w 1007"/>
                <a:gd name="T15" fmla="*/ 8 h 1703"/>
                <a:gd name="T16" fmla="*/ 333 w 1007"/>
                <a:gd name="T17" fmla="*/ 42 h 1703"/>
                <a:gd name="T18" fmla="*/ 391 w 1007"/>
                <a:gd name="T19" fmla="*/ 36 h 1703"/>
                <a:gd name="T20" fmla="*/ 401 w 1007"/>
                <a:gd name="T21" fmla="*/ 46 h 1703"/>
                <a:gd name="T22" fmla="*/ 465 w 1007"/>
                <a:gd name="T23" fmla="*/ 89 h 1703"/>
                <a:gd name="T24" fmla="*/ 564 w 1007"/>
                <a:gd name="T25" fmla="*/ 150 h 1703"/>
                <a:gd name="T26" fmla="*/ 609 w 1007"/>
                <a:gd name="T27" fmla="*/ 161 h 1703"/>
                <a:gd name="T28" fmla="*/ 668 w 1007"/>
                <a:gd name="T29" fmla="*/ 234 h 1703"/>
                <a:gd name="T30" fmla="*/ 658 w 1007"/>
                <a:gd name="T31" fmla="*/ 306 h 1703"/>
                <a:gd name="T32" fmla="*/ 693 w 1007"/>
                <a:gd name="T33" fmla="*/ 333 h 1703"/>
                <a:gd name="T34" fmla="*/ 781 w 1007"/>
                <a:gd name="T35" fmla="*/ 316 h 1703"/>
                <a:gd name="T36" fmla="*/ 802 w 1007"/>
                <a:gd name="T37" fmla="*/ 344 h 1703"/>
                <a:gd name="T38" fmla="*/ 882 w 1007"/>
                <a:gd name="T39" fmla="*/ 344 h 1703"/>
                <a:gd name="T40" fmla="*/ 988 w 1007"/>
                <a:gd name="T41" fmla="*/ 397 h 1703"/>
                <a:gd name="T42" fmla="*/ 943 w 1007"/>
                <a:gd name="T43" fmla="*/ 558 h 1703"/>
                <a:gd name="T44" fmla="*/ 914 w 1007"/>
                <a:gd name="T45" fmla="*/ 674 h 1703"/>
                <a:gd name="T46" fmla="*/ 897 w 1007"/>
                <a:gd name="T47" fmla="*/ 729 h 1703"/>
                <a:gd name="T48" fmla="*/ 833 w 1007"/>
                <a:gd name="T49" fmla="*/ 809 h 1703"/>
                <a:gd name="T50" fmla="*/ 738 w 1007"/>
                <a:gd name="T51" fmla="*/ 853 h 1703"/>
                <a:gd name="T52" fmla="*/ 708 w 1007"/>
                <a:gd name="T53" fmla="*/ 944 h 1703"/>
                <a:gd name="T54" fmla="*/ 667 w 1007"/>
                <a:gd name="T55" fmla="*/ 1007 h 1703"/>
                <a:gd name="T56" fmla="*/ 535 w 1007"/>
                <a:gd name="T57" fmla="*/ 1107 h 1703"/>
                <a:gd name="T58" fmla="*/ 511 w 1007"/>
                <a:gd name="T59" fmla="*/ 1115 h 1703"/>
                <a:gd name="T60" fmla="*/ 530 w 1007"/>
                <a:gd name="T61" fmla="*/ 1178 h 1703"/>
                <a:gd name="T62" fmla="*/ 420 w 1007"/>
                <a:gd name="T63" fmla="*/ 1220 h 1703"/>
                <a:gd name="T64" fmla="*/ 412 w 1007"/>
                <a:gd name="T65" fmla="*/ 1274 h 1703"/>
                <a:gd name="T66" fmla="*/ 353 w 1007"/>
                <a:gd name="T67" fmla="*/ 1282 h 1703"/>
                <a:gd name="T68" fmla="*/ 386 w 1007"/>
                <a:gd name="T69" fmla="*/ 1316 h 1703"/>
                <a:gd name="T70" fmla="*/ 368 w 1007"/>
                <a:gd name="T71" fmla="*/ 1331 h 1703"/>
                <a:gd name="T72" fmla="*/ 306 w 1007"/>
                <a:gd name="T73" fmla="*/ 1418 h 1703"/>
                <a:gd name="T74" fmla="*/ 302 w 1007"/>
                <a:gd name="T75" fmla="*/ 1525 h 1703"/>
                <a:gd name="T76" fmla="*/ 277 w 1007"/>
                <a:gd name="T77" fmla="*/ 1592 h 1703"/>
                <a:gd name="T78" fmla="*/ 345 w 1007"/>
                <a:gd name="T79" fmla="*/ 1685 h 1703"/>
                <a:gd name="T80" fmla="*/ 292 w 1007"/>
                <a:gd name="T81" fmla="*/ 1703 h 1703"/>
                <a:gd name="T82" fmla="*/ 219 w 1007"/>
                <a:gd name="T83" fmla="*/ 1659 h 1703"/>
                <a:gd name="T84" fmla="*/ 159 w 1007"/>
                <a:gd name="T85" fmla="*/ 1627 h 1703"/>
                <a:gd name="T86" fmla="*/ 161 w 1007"/>
                <a:gd name="T87" fmla="*/ 1602 h 1703"/>
                <a:gd name="T88" fmla="*/ 146 w 1007"/>
                <a:gd name="T89" fmla="*/ 1545 h 1703"/>
                <a:gd name="T90" fmla="*/ 141 w 1007"/>
                <a:gd name="T91" fmla="*/ 1425 h 1703"/>
                <a:gd name="T92" fmla="*/ 149 w 1007"/>
                <a:gd name="T93" fmla="*/ 1409 h 1703"/>
                <a:gd name="T94" fmla="*/ 193 w 1007"/>
                <a:gd name="T95" fmla="*/ 1293 h 1703"/>
                <a:gd name="T96" fmla="*/ 165 w 1007"/>
                <a:gd name="T97" fmla="*/ 1275 h 1703"/>
                <a:gd name="T98" fmla="*/ 175 w 1007"/>
                <a:gd name="T99" fmla="*/ 1226 h 1703"/>
                <a:gd name="T100" fmla="*/ 197 w 1007"/>
                <a:gd name="T101" fmla="*/ 1128 h 1703"/>
                <a:gd name="T102" fmla="*/ 213 w 1007"/>
                <a:gd name="T103" fmla="*/ 1012 h 1703"/>
                <a:gd name="T104" fmla="*/ 234 w 1007"/>
                <a:gd name="T105" fmla="*/ 890 h 1703"/>
                <a:gd name="T106" fmla="*/ 246 w 1007"/>
                <a:gd name="T107" fmla="*/ 782 h 1703"/>
                <a:gd name="T108" fmla="*/ 180 w 1007"/>
                <a:gd name="T109" fmla="*/ 667 h 1703"/>
                <a:gd name="T110" fmla="*/ 107 w 1007"/>
                <a:gd name="T111" fmla="*/ 594 h 1703"/>
                <a:gd name="T112" fmla="*/ 49 w 1007"/>
                <a:gd name="T113" fmla="*/ 469 h 1703"/>
                <a:gd name="T114" fmla="*/ 19 w 1007"/>
                <a:gd name="T115" fmla="*/ 435 h 1703"/>
                <a:gd name="T116" fmla="*/ 32 w 1007"/>
                <a:gd name="T117" fmla="*/ 344 h 1703"/>
                <a:gd name="T118" fmla="*/ 24 w 1007"/>
                <a:gd name="T119" fmla="*/ 266 h 1703"/>
                <a:gd name="T120" fmla="*/ 81 w 1007"/>
                <a:gd name="T121" fmla="*/ 191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7" h="1703">
                  <a:moveTo>
                    <a:pt x="84" y="185"/>
                  </a:moveTo>
                  <a:cubicBezTo>
                    <a:pt x="84" y="184"/>
                    <a:pt x="84" y="182"/>
                    <a:pt x="84" y="181"/>
                  </a:cubicBezTo>
                  <a:cubicBezTo>
                    <a:pt x="84" y="174"/>
                    <a:pt x="80" y="169"/>
                    <a:pt x="80" y="163"/>
                  </a:cubicBezTo>
                  <a:cubicBezTo>
                    <a:pt x="80" y="153"/>
                    <a:pt x="84" y="150"/>
                    <a:pt x="84" y="142"/>
                  </a:cubicBezTo>
                  <a:cubicBezTo>
                    <a:pt x="84" y="126"/>
                    <a:pt x="70" y="128"/>
                    <a:pt x="70" y="114"/>
                  </a:cubicBezTo>
                  <a:cubicBezTo>
                    <a:pt x="70" y="103"/>
                    <a:pt x="85" y="98"/>
                    <a:pt x="89" y="91"/>
                  </a:cubicBezTo>
                  <a:cubicBezTo>
                    <a:pt x="95" y="93"/>
                    <a:pt x="93" y="93"/>
                    <a:pt x="98" y="91"/>
                  </a:cubicBezTo>
                  <a:cubicBezTo>
                    <a:pt x="98" y="90"/>
                    <a:pt x="98" y="88"/>
                    <a:pt x="98" y="87"/>
                  </a:cubicBezTo>
                  <a:cubicBezTo>
                    <a:pt x="98" y="85"/>
                    <a:pt x="101" y="83"/>
                    <a:pt x="102" y="83"/>
                  </a:cubicBezTo>
                  <a:cubicBezTo>
                    <a:pt x="102" y="75"/>
                    <a:pt x="110" y="72"/>
                    <a:pt x="115" y="69"/>
                  </a:cubicBezTo>
                  <a:cubicBezTo>
                    <a:pt x="119" y="66"/>
                    <a:pt x="120" y="56"/>
                    <a:pt x="121" y="49"/>
                  </a:cubicBezTo>
                  <a:cubicBezTo>
                    <a:pt x="125" y="37"/>
                    <a:pt x="132" y="34"/>
                    <a:pt x="142" y="31"/>
                  </a:cubicBezTo>
                  <a:cubicBezTo>
                    <a:pt x="160" y="25"/>
                    <a:pt x="172" y="22"/>
                    <a:pt x="191" y="15"/>
                  </a:cubicBezTo>
                  <a:cubicBezTo>
                    <a:pt x="201" y="12"/>
                    <a:pt x="203" y="0"/>
                    <a:pt x="213" y="0"/>
                  </a:cubicBezTo>
                  <a:cubicBezTo>
                    <a:pt x="217" y="0"/>
                    <a:pt x="220" y="9"/>
                    <a:pt x="220" y="10"/>
                  </a:cubicBezTo>
                  <a:cubicBezTo>
                    <a:pt x="220" y="16"/>
                    <a:pt x="215" y="19"/>
                    <a:pt x="212" y="19"/>
                  </a:cubicBezTo>
                  <a:cubicBezTo>
                    <a:pt x="210" y="31"/>
                    <a:pt x="205" y="45"/>
                    <a:pt x="205" y="52"/>
                  </a:cubicBezTo>
                  <a:cubicBezTo>
                    <a:pt x="205" y="60"/>
                    <a:pt x="210" y="76"/>
                    <a:pt x="218" y="76"/>
                  </a:cubicBezTo>
                  <a:cubicBezTo>
                    <a:pt x="221" y="76"/>
                    <a:pt x="225" y="66"/>
                    <a:pt x="225" y="63"/>
                  </a:cubicBezTo>
                  <a:cubicBezTo>
                    <a:pt x="225" y="53"/>
                    <a:pt x="216" y="48"/>
                    <a:pt x="216" y="38"/>
                  </a:cubicBezTo>
                  <a:cubicBezTo>
                    <a:pt x="216" y="26"/>
                    <a:pt x="228" y="28"/>
                    <a:pt x="235" y="23"/>
                  </a:cubicBezTo>
                  <a:cubicBezTo>
                    <a:pt x="253" y="23"/>
                    <a:pt x="253" y="23"/>
                    <a:pt x="253" y="23"/>
                  </a:cubicBezTo>
                  <a:cubicBezTo>
                    <a:pt x="250" y="14"/>
                    <a:pt x="239" y="18"/>
                    <a:pt x="239" y="8"/>
                  </a:cubicBezTo>
                  <a:cubicBezTo>
                    <a:pt x="252" y="8"/>
                    <a:pt x="252" y="8"/>
                    <a:pt x="252" y="8"/>
                  </a:cubicBezTo>
                  <a:cubicBezTo>
                    <a:pt x="255" y="21"/>
                    <a:pt x="272" y="25"/>
                    <a:pt x="283" y="28"/>
                  </a:cubicBezTo>
                  <a:cubicBezTo>
                    <a:pt x="283" y="36"/>
                    <a:pt x="288" y="41"/>
                    <a:pt x="293" y="42"/>
                  </a:cubicBezTo>
                  <a:cubicBezTo>
                    <a:pt x="305" y="42"/>
                    <a:pt x="327" y="42"/>
                    <a:pt x="333" y="42"/>
                  </a:cubicBezTo>
                  <a:cubicBezTo>
                    <a:pt x="333" y="49"/>
                    <a:pt x="343" y="51"/>
                    <a:pt x="349" y="51"/>
                  </a:cubicBezTo>
                  <a:cubicBezTo>
                    <a:pt x="360" y="49"/>
                    <a:pt x="368" y="49"/>
                    <a:pt x="372" y="40"/>
                  </a:cubicBezTo>
                  <a:cubicBezTo>
                    <a:pt x="373" y="37"/>
                    <a:pt x="389" y="37"/>
                    <a:pt x="391" y="36"/>
                  </a:cubicBezTo>
                  <a:cubicBezTo>
                    <a:pt x="399" y="36"/>
                    <a:pt x="412" y="38"/>
                    <a:pt x="412" y="38"/>
                  </a:cubicBezTo>
                  <a:cubicBezTo>
                    <a:pt x="409" y="41"/>
                    <a:pt x="403" y="41"/>
                    <a:pt x="401" y="40"/>
                  </a:cubicBezTo>
                  <a:cubicBezTo>
                    <a:pt x="401" y="46"/>
                    <a:pt x="401" y="46"/>
                    <a:pt x="401" y="46"/>
                  </a:cubicBezTo>
                  <a:cubicBezTo>
                    <a:pt x="406" y="57"/>
                    <a:pt x="422" y="60"/>
                    <a:pt x="433" y="64"/>
                  </a:cubicBezTo>
                  <a:cubicBezTo>
                    <a:pt x="443" y="67"/>
                    <a:pt x="441" y="79"/>
                    <a:pt x="444" y="89"/>
                  </a:cubicBezTo>
                  <a:cubicBezTo>
                    <a:pt x="465" y="89"/>
                    <a:pt x="465" y="89"/>
                    <a:pt x="465" y="89"/>
                  </a:cubicBezTo>
                  <a:cubicBezTo>
                    <a:pt x="480" y="104"/>
                    <a:pt x="486" y="102"/>
                    <a:pt x="496" y="122"/>
                  </a:cubicBezTo>
                  <a:cubicBezTo>
                    <a:pt x="497" y="125"/>
                    <a:pt x="503" y="126"/>
                    <a:pt x="507" y="126"/>
                  </a:cubicBezTo>
                  <a:cubicBezTo>
                    <a:pt x="512" y="149"/>
                    <a:pt x="544" y="146"/>
                    <a:pt x="564" y="150"/>
                  </a:cubicBezTo>
                  <a:cubicBezTo>
                    <a:pt x="584" y="150"/>
                    <a:pt x="584" y="150"/>
                    <a:pt x="584" y="150"/>
                  </a:cubicBezTo>
                  <a:cubicBezTo>
                    <a:pt x="589" y="153"/>
                    <a:pt x="602" y="159"/>
                    <a:pt x="609" y="159"/>
                  </a:cubicBezTo>
                  <a:cubicBezTo>
                    <a:pt x="609" y="161"/>
                    <a:pt x="609" y="161"/>
                    <a:pt x="609" y="161"/>
                  </a:cubicBezTo>
                  <a:cubicBezTo>
                    <a:pt x="611" y="161"/>
                    <a:pt x="612" y="161"/>
                    <a:pt x="614" y="161"/>
                  </a:cubicBezTo>
                  <a:cubicBezTo>
                    <a:pt x="626" y="161"/>
                    <a:pt x="642" y="187"/>
                    <a:pt x="655" y="190"/>
                  </a:cubicBezTo>
                  <a:cubicBezTo>
                    <a:pt x="655" y="200"/>
                    <a:pt x="664" y="225"/>
                    <a:pt x="668" y="234"/>
                  </a:cubicBezTo>
                  <a:cubicBezTo>
                    <a:pt x="672" y="242"/>
                    <a:pt x="682" y="242"/>
                    <a:pt x="682" y="250"/>
                  </a:cubicBezTo>
                  <a:cubicBezTo>
                    <a:pt x="670" y="266"/>
                    <a:pt x="648" y="274"/>
                    <a:pt x="648" y="297"/>
                  </a:cubicBezTo>
                  <a:cubicBezTo>
                    <a:pt x="648" y="305"/>
                    <a:pt x="655" y="305"/>
                    <a:pt x="658" y="306"/>
                  </a:cubicBezTo>
                  <a:cubicBezTo>
                    <a:pt x="666" y="310"/>
                    <a:pt x="670" y="316"/>
                    <a:pt x="671" y="324"/>
                  </a:cubicBezTo>
                  <a:cubicBezTo>
                    <a:pt x="689" y="324"/>
                    <a:pt x="689" y="324"/>
                    <a:pt x="689" y="324"/>
                  </a:cubicBezTo>
                  <a:cubicBezTo>
                    <a:pt x="689" y="327"/>
                    <a:pt x="691" y="333"/>
                    <a:pt x="693" y="333"/>
                  </a:cubicBezTo>
                  <a:cubicBezTo>
                    <a:pt x="696" y="333"/>
                    <a:pt x="699" y="328"/>
                    <a:pt x="702" y="324"/>
                  </a:cubicBezTo>
                  <a:cubicBezTo>
                    <a:pt x="709" y="311"/>
                    <a:pt x="718" y="294"/>
                    <a:pt x="730" y="294"/>
                  </a:cubicBezTo>
                  <a:cubicBezTo>
                    <a:pt x="744" y="294"/>
                    <a:pt x="771" y="309"/>
                    <a:pt x="781" y="316"/>
                  </a:cubicBezTo>
                  <a:cubicBezTo>
                    <a:pt x="787" y="320"/>
                    <a:pt x="794" y="318"/>
                    <a:pt x="795" y="324"/>
                  </a:cubicBezTo>
                  <a:cubicBezTo>
                    <a:pt x="798" y="332"/>
                    <a:pt x="797" y="337"/>
                    <a:pt x="797" y="344"/>
                  </a:cubicBezTo>
                  <a:cubicBezTo>
                    <a:pt x="802" y="344"/>
                    <a:pt x="802" y="344"/>
                    <a:pt x="802" y="344"/>
                  </a:cubicBezTo>
                  <a:cubicBezTo>
                    <a:pt x="809" y="341"/>
                    <a:pt x="812" y="336"/>
                    <a:pt x="819" y="336"/>
                  </a:cubicBezTo>
                  <a:cubicBezTo>
                    <a:pt x="835" y="336"/>
                    <a:pt x="838" y="348"/>
                    <a:pt x="853" y="348"/>
                  </a:cubicBezTo>
                  <a:cubicBezTo>
                    <a:pt x="882" y="344"/>
                    <a:pt x="882" y="344"/>
                    <a:pt x="882" y="344"/>
                  </a:cubicBezTo>
                  <a:cubicBezTo>
                    <a:pt x="896" y="347"/>
                    <a:pt x="909" y="353"/>
                    <a:pt x="917" y="357"/>
                  </a:cubicBezTo>
                  <a:cubicBezTo>
                    <a:pt x="924" y="369"/>
                    <a:pt x="948" y="391"/>
                    <a:pt x="960" y="395"/>
                  </a:cubicBezTo>
                  <a:cubicBezTo>
                    <a:pt x="970" y="398"/>
                    <a:pt x="977" y="394"/>
                    <a:pt x="988" y="397"/>
                  </a:cubicBezTo>
                  <a:cubicBezTo>
                    <a:pt x="1003" y="402"/>
                    <a:pt x="1007" y="418"/>
                    <a:pt x="1007" y="435"/>
                  </a:cubicBezTo>
                  <a:cubicBezTo>
                    <a:pt x="1007" y="494"/>
                    <a:pt x="976" y="509"/>
                    <a:pt x="956" y="542"/>
                  </a:cubicBezTo>
                  <a:cubicBezTo>
                    <a:pt x="951" y="549"/>
                    <a:pt x="948" y="551"/>
                    <a:pt x="943" y="558"/>
                  </a:cubicBezTo>
                  <a:cubicBezTo>
                    <a:pt x="936" y="570"/>
                    <a:pt x="927" y="572"/>
                    <a:pt x="920" y="580"/>
                  </a:cubicBezTo>
                  <a:cubicBezTo>
                    <a:pt x="908" y="592"/>
                    <a:pt x="920" y="617"/>
                    <a:pt x="920" y="636"/>
                  </a:cubicBezTo>
                  <a:cubicBezTo>
                    <a:pt x="920" y="651"/>
                    <a:pt x="914" y="664"/>
                    <a:pt x="914" y="674"/>
                  </a:cubicBezTo>
                  <a:cubicBezTo>
                    <a:pt x="914" y="678"/>
                    <a:pt x="911" y="681"/>
                    <a:pt x="911" y="684"/>
                  </a:cubicBezTo>
                  <a:cubicBezTo>
                    <a:pt x="908" y="688"/>
                    <a:pt x="901" y="696"/>
                    <a:pt x="901" y="702"/>
                  </a:cubicBezTo>
                  <a:cubicBezTo>
                    <a:pt x="901" y="710"/>
                    <a:pt x="898" y="726"/>
                    <a:pt x="897" y="729"/>
                  </a:cubicBezTo>
                  <a:cubicBezTo>
                    <a:pt x="886" y="747"/>
                    <a:pt x="882" y="755"/>
                    <a:pt x="870" y="771"/>
                  </a:cubicBezTo>
                  <a:cubicBezTo>
                    <a:pt x="867" y="776"/>
                    <a:pt x="868" y="786"/>
                    <a:pt x="867" y="789"/>
                  </a:cubicBezTo>
                  <a:cubicBezTo>
                    <a:pt x="862" y="798"/>
                    <a:pt x="846" y="809"/>
                    <a:pt x="833" y="809"/>
                  </a:cubicBezTo>
                  <a:cubicBezTo>
                    <a:pt x="819" y="809"/>
                    <a:pt x="808" y="809"/>
                    <a:pt x="796" y="814"/>
                  </a:cubicBezTo>
                  <a:cubicBezTo>
                    <a:pt x="792" y="817"/>
                    <a:pt x="791" y="820"/>
                    <a:pt x="789" y="823"/>
                  </a:cubicBezTo>
                  <a:cubicBezTo>
                    <a:pt x="770" y="842"/>
                    <a:pt x="752" y="831"/>
                    <a:pt x="738" y="853"/>
                  </a:cubicBezTo>
                  <a:cubicBezTo>
                    <a:pt x="732" y="863"/>
                    <a:pt x="722" y="863"/>
                    <a:pt x="716" y="870"/>
                  </a:cubicBezTo>
                  <a:cubicBezTo>
                    <a:pt x="706" y="880"/>
                    <a:pt x="708" y="891"/>
                    <a:pt x="708" y="906"/>
                  </a:cubicBezTo>
                  <a:cubicBezTo>
                    <a:pt x="708" y="944"/>
                    <a:pt x="708" y="944"/>
                    <a:pt x="708" y="944"/>
                  </a:cubicBezTo>
                  <a:cubicBezTo>
                    <a:pt x="692" y="952"/>
                    <a:pt x="685" y="965"/>
                    <a:pt x="677" y="982"/>
                  </a:cubicBezTo>
                  <a:cubicBezTo>
                    <a:pt x="677" y="981"/>
                    <a:pt x="677" y="981"/>
                    <a:pt x="677" y="981"/>
                  </a:cubicBezTo>
                  <a:cubicBezTo>
                    <a:pt x="672" y="991"/>
                    <a:pt x="673" y="997"/>
                    <a:pt x="667" y="1007"/>
                  </a:cubicBezTo>
                  <a:cubicBezTo>
                    <a:pt x="653" y="1029"/>
                    <a:pt x="638" y="1031"/>
                    <a:pt x="625" y="1052"/>
                  </a:cubicBezTo>
                  <a:cubicBezTo>
                    <a:pt x="610" y="1076"/>
                    <a:pt x="604" y="1115"/>
                    <a:pt x="569" y="1115"/>
                  </a:cubicBezTo>
                  <a:cubicBezTo>
                    <a:pt x="557" y="1115"/>
                    <a:pt x="540" y="1107"/>
                    <a:pt x="535" y="1107"/>
                  </a:cubicBezTo>
                  <a:cubicBezTo>
                    <a:pt x="524" y="1107"/>
                    <a:pt x="514" y="1097"/>
                    <a:pt x="503" y="1097"/>
                  </a:cubicBezTo>
                  <a:cubicBezTo>
                    <a:pt x="501" y="1097"/>
                    <a:pt x="497" y="1099"/>
                    <a:pt x="497" y="1101"/>
                  </a:cubicBezTo>
                  <a:cubicBezTo>
                    <a:pt x="497" y="1108"/>
                    <a:pt x="508" y="1112"/>
                    <a:pt x="511" y="1115"/>
                  </a:cubicBezTo>
                  <a:cubicBezTo>
                    <a:pt x="517" y="1121"/>
                    <a:pt x="517" y="1130"/>
                    <a:pt x="520" y="1139"/>
                  </a:cubicBezTo>
                  <a:cubicBezTo>
                    <a:pt x="522" y="1148"/>
                    <a:pt x="534" y="1148"/>
                    <a:pt x="534" y="1157"/>
                  </a:cubicBezTo>
                  <a:cubicBezTo>
                    <a:pt x="534" y="1166"/>
                    <a:pt x="534" y="1172"/>
                    <a:pt x="530" y="1178"/>
                  </a:cubicBezTo>
                  <a:cubicBezTo>
                    <a:pt x="524" y="1189"/>
                    <a:pt x="518" y="1194"/>
                    <a:pt x="511" y="1202"/>
                  </a:cubicBezTo>
                  <a:cubicBezTo>
                    <a:pt x="498" y="1216"/>
                    <a:pt x="482" y="1212"/>
                    <a:pt x="464" y="1218"/>
                  </a:cubicBezTo>
                  <a:cubicBezTo>
                    <a:pt x="452" y="1222"/>
                    <a:pt x="427" y="1213"/>
                    <a:pt x="420" y="1220"/>
                  </a:cubicBezTo>
                  <a:cubicBezTo>
                    <a:pt x="410" y="1231"/>
                    <a:pt x="418" y="1255"/>
                    <a:pt x="412" y="1266"/>
                  </a:cubicBezTo>
                  <a:cubicBezTo>
                    <a:pt x="412" y="1264"/>
                    <a:pt x="412" y="1264"/>
                    <a:pt x="412" y="1264"/>
                  </a:cubicBezTo>
                  <a:cubicBezTo>
                    <a:pt x="412" y="1266"/>
                    <a:pt x="412" y="1271"/>
                    <a:pt x="412" y="1274"/>
                  </a:cubicBezTo>
                  <a:cubicBezTo>
                    <a:pt x="412" y="1278"/>
                    <a:pt x="400" y="1283"/>
                    <a:pt x="395" y="1283"/>
                  </a:cubicBezTo>
                  <a:cubicBezTo>
                    <a:pt x="379" y="1283"/>
                    <a:pt x="376" y="1272"/>
                    <a:pt x="361" y="1272"/>
                  </a:cubicBezTo>
                  <a:cubicBezTo>
                    <a:pt x="355" y="1272"/>
                    <a:pt x="353" y="1278"/>
                    <a:pt x="353" y="1282"/>
                  </a:cubicBezTo>
                  <a:cubicBezTo>
                    <a:pt x="353" y="1293"/>
                    <a:pt x="362" y="1313"/>
                    <a:pt x="369" y="1313"/>
                  </a:cubicBezTo>
                  <a:cubicBezTo>
                    <a:pt x="373" y="1313"/>
                    <a:pt x="377" y="1309"/>
                    <a:pt x="380" y="1308"/>
                  </a:cubicBezTo>
                  <a:cubicBezTo>
                    <a:pt x="383" y="1311"/>
                    <a:pt x="386" y="1312"/>
                    <a:pt x="386" y="1316"/>
                  </a:cubicBezTo>
                  <a:cubicBezTo>
                    <a:pt x="386" y="1321"/>
                    <a:pt x="380" y="1326"/>
                    <a:pt x="379" y="1326"/>
                  </a:cubicBezTo>
                  <a:cubicBezTo>
                    <a:pt x="370" y="1326"/>
                    <a:pt x="367" y="1319"/>
                    <a:pt x="359" y="1319"/>
                  </a:cubicBezTo>
                  <a:cubicBezTo>
                    <a:pt x="359" y="1328"/>
                    <a:pt x="364" y="1329"/>
                    <a:pt x="368" y="1331"/>
                  </a:cubicBezTo>
                  <a:cubicBezTo>
                    <a:pt x="354" y="1345"/>
                    <a:pt x="354" y="1359"/>
                    <a:pt x="349" y="1379"/>
                  </a:cubicBezTo>
                  <a:cubicBezTo>
                    <a:pt x="348" y="1388"/>
                    <a:pt x="334" y="1389"/>
                    <a:pt x="329" y="1390"/>
                  </a:cubicBezTo>
                  <a:cubicBezTo>
                    <a:pt x="317" y="1393"/>
                    <a:pt x="306" y="1404"/>
                    <a:pt x="306" y="1418"/>
                  </a:cubicBezTo>
                  <a:cubicBezTo>
                    <a:pt x="306" y="1449"/>
                    <a:pt x="340" y="1437"/>
                    <a:pt x="340" y="1462"/>
                  </a:cubicBezTo>
                  <a:cubicBezTo>
                    <a:pt x="340" y="1484"/>
                    <a:pt x="321" y="1487"/>
                    <a:pt x="311" y="1498"/>
                  </a:cubicBezTo>
                  <a:cubicBezTo>
                    <a:pt x="305" y="1504"/>
                    <a:pt x="307" y="1514"/>
                    <a:pt x="302" y="1525"/>
                  </a:cubicBezTo>
                  <a:cubicBezTo>
                    <a:pt x="297" y="1536"/>
                    <a:pt x="285" y="1531"/>
                    <a:pt x="278" y="1538"/>
                  </a:cubicBezTo>
                  <a:cubicBezTo>
                    <a:pt x="269" y="1548"/>
                    <a:pt x="265" y="1559"/>
                    <a:pt x="265" y="1574"/>
                  </a:cubicBezTo>
                  <a:cubicBezTo>
                    <a:pt x="265" y="1582"/>
                    <a:pt x="272" y="1592"/>
                    <a:pt x="277" y="1592"/>
                  </a:cubicBezTo>
                  <a:cubicBezTo>
                    <a:pt x="290" y="1600"/>
                    <a:pt x="290" y="1637"/>
                    <a:pt x="299" y="1647"/>
                  </a:cubicBezTo>
                  <a:cubicBezTo>
                    <a:pt x="316" y="1665"/>
                    <a:pt x="336" y="1672"/>
                    <a:pt x="357" y="1682"/>
                  </a:cubicBezTo>
                  <a:cubicBezTo>
                    <a:pt x="354" y="1687"/>
                    <a:pt x="349" y="1685"/>
                    <a:pt x="345" y="1685"/>
                  </a:cubicBezTo>
                  <a:cubicBezTo>
                    <a:pt x="333" y="1685"/>
                    <a:pt x="315" y="1700"/>
                    <a:pt x="308" y="1700"/>
                  </a:cubicBezTo>
                  <a:cubicBezTo>
                    <a:pt x="302" y="1700"/>
                    <a:pt x="303" y="1700"/>
                    <a:pt x="299" y="1700"/>
                  </a:cubicBezTo>
                  <a:cubicBezTo>
                    <a:pt x="297" y="1700"/>
                    <a:pt x="294" y="1703"/>
                    <a:pt x="292" y="1703"/>
                  </a:cubicBezTo>
                  <a:cubicBezTo>
                    <a:pt x="284" y="1703"/>
                    <a:pt x="278" y="1703"/>
                    <a:pt x="271" y="1703"/>
                  </a:cubicBezTo>
                  <a:cubicBezTo>
                    <a:pt x="253" y="1703"/>
                    <a:pt x="259" y="1681"/>
                    <a:pt x="247" y="1677"/>
                  </a:cubicBezTo>
                  <a:cubicBezTo>
                    <a:pt x="236" y="1673"/>
                    <a:pt x="219" y="1673"/>
                    <a:pt x="219" y="1659"/>
                  </a:cubicBezTo>
                  <a:cubicBezTo>
                    <a:pt x="213" y="1659"/>
                    <a:pt x="210" y="1659"/>
                    <a:pt x="205" y="1659"/>
                  </a:cubicBezTo>
                  <a:cubicBezTo>
                    <a:pt x="199" y="1659"/>
                    <a:pt x="197" y="1653"/>
                    <a:pt x="196" y="1649"/>
                  </a:cubicBezTo>
                  <a:cubicBezTo>
                    <a:pt x="175" y="1649"/>
                    <a:pt x="169" y="1638"/>
                    <a:pt x="159" y="1627"/>
                  </a:cubicBezTo>
                  <a:cubicBezTo>
                    <a:pt x="157" y="1625"/>
                    <a:pt x="152" y="1621"/>
                    <a:pt x="152" y="1619"/>
                  </a:cubicBezTo>
                  <a:cubicBezTo>
                    <a:pt x="152" y="1612"/>
                    <a:pt x="166" y="1613"/>
                    <a:pt x="167" y="1606"/>
                  </a:cubicBezTo>
                  <a:cubicBezTo>
                    <a:pt x="165" y="1605"/>
                    <a:pt x="163" y="1604"/>
                    <a:pt x="161" y="1602"/>
                  </a:cubicBezTo>
                  <a:cubicBezTo>
                    <a:pt x="163" y="1598"/>
                    <a:pt x="166" y="1593"/>
                    <a:pt x="166" y="1588"/>
                  </a:cubicBezTo>
                  <a:cubicBezTo>
                    <a:pt x="166" y="1569"/>
                    <a:pt x="146" y="1573"/>
                    <a:pt x="146" y="1556"/>
                  </a:cubicBezTo>
                  <a:cubicBezTo>
                    <a:pt x="146" y="1550"/>
                    <a:pt x="146" y="1548"/>
                    <a:pt x="146" y="1545"/>
                  </a:cubicBezTo>
                  <a:cubicBezTo>
                    <a:pt x="146" y="1527"/>
                    <a:pt x="134" y="1499"/>
                    <a:pt x="134" y="1486"/>
                  </a:cubicBezTo>
                  <a:cubicBezTo>
                    <a:pt x="134" y="1472"/>
                    <a:pt x="152" y="1466"/>
                    <a:pt x="152" y="1453"/>
                  </a:cubicBezTo>
                  <a:cubicBezTo>
                    <a:pt x="152" y="1447"/>
                    <a:pt x="143" y="1434"/>
                    <a:pt x="141" y="1425"/>
                  </a:cubicBezTo>
                  <a:cubicBezTo>
                    <a:pt x="141" y="1418"/>
                    <a:pt x="141" y="1418"/>
                    <a:pt x="141" y="1418"/>
                  </a:cubicBezTo>
                  <a:cubicBezTo>
                    <a:pt x="142" y="1418"/>
                    <a:pt x="142" y="1418"/>
                    <a:pt x="142" y="1418"/>
                  </a:cubicBezTo>
                  <a:cubicBezTo>
                    <a:pt x="142" y="1413"/>
                    <a:pt x="145" y="1409"/>
                    <a:pt x="149" y="1409"/>
                  </a:cubicBezTo>
                  <a:cubicBezTo>
                    <a:pt x="162" y="1409"/>
                    <a:pt x="157" y="1423"/>
                    <a:pt x="168" y="1423"/>
                  </a:cubicBezTo>
                  <a:cubicBezTo>
                    <a:pt x="193" y="1305"/>
                    <a:pt x="193" y="1305"/>
                    <a:pt x="193" y="1305"/>
                  </a:cubicBezTo>
                  <a:cubicBezTo>
                    <a:pt x="193" y="1293"/>
                    <a:pt x="193" y="1293"/>
                    <a:pt x="193" y="1293"/>
                  </a:cubicBezTo>
                  <a:cubicBezTo>
                    <a:pt x="191" y="1293"/>
                    <a:pt x="189" y="1293"/>
                    <a:pt x="187" y="1293"/>
                  </a:cubicBezTo>
                  <a:cubicBezTo>
                    <a:pt x="181" y="1296"/>
                    <a:pt x="180" y="1302"/>
                    <a:pt x="175" y="1302"/>
                  </a:cubicBezTo>
                  <a:cubicBezTo>
                    <a:pt x="169" y="1302"/>
                    <a:pt x="165" y="1284"/>
                    <a:pt x="165" y="1275"/>
                  </a:cubicBezTo>
                  <a:cubicBezTo>
                    <a:pt x="165" y="1260"/>
                    <a:pt x="170" y="1254"/>
                    <a:pt x="172" y="1239"/>
                  </a:cubicBezTo>
                  <a:cubicBezTo>
                    <a:pt x="177" y="1239"/>
                    <a:pt x="180" y="1237"/>
                    <a:pt x="180" y="1235"/>
                  </a:cubicBezTo>
                  <a:cubicBezTo>
                    <a:pt x="180" y="1230"/>
                    <a:pt x="175" y="1226"/>
                    <a:pt x="175" y="1226"/>
                  </a:cubicBezTo>
                  <a:cubicBezTo>
                    <a:pt x="172" y="1226"/>
                    <a:pt x="171" y="1204"/>
                    <a:pt x="171" y="1198"/>
                  </a:cubicBezTo>
                  <a:cubicBezTo>
                    <a:pt x="171" y="1180"/>
                    <a:pt x="182" y="1162"/>
                    <a:pt x="189" y="1150"/>
                  </a:cubicBezTo>
                  <a:cubicBezTo>
                    <a:pt x="192" y="1145"/>
                    <a:pt x="193" y="1134"/>
                    <a:pt x="197" y="1128"/>
                  </a:cubicBezTo>
                  <a:cubicBezTo>
                    <a:pt x="199" y="1125"/>
                    <a:pt x="203" y="1126"/>
                    <a:pt x="204" y="1123"/>
                  </a:cubicBezTo>
                  <a:cubicBezTo>
                    <a:pt x="209" y="1104"/>
                    <a:pt x="209" y="1091"/>
                    <a:pt x="214" y="1072"/>
                  </a:cubicBezTo>
                  <a:cubicBezTo>
                    <a:pt x="213" y="1012"/>
                    <a:pt x="213" y="1012"/>
                    <a:pt x="213" y="1012"/>
                  </a:cubicBezTo>
                  <a:cubicBezTo>
                    <a:pt x="208" y="998"/>
                    <a:pt x="217" y="987"/>
                    <a:pt x="217" y="974"/>
                  </a:cubicBezTo>
                  <a:cubicBezTo>
                    <a:pt x="217" y="944"/>
                    <a:pt x="234" y="924"/>
                    <a:pt x="234" y="897"/>
                  </a:cubicBezTo>
                  <a:cubicBezTo>
                    <a:pt x="234" y="894"/>
                    <a:pt x="234" y="892"/>
                    <a:pt x="234" y="890"/>
                  </a:cubicBezTo>
                  <a:cubicBezTo>
                    <a:pt x="234" y="884"/>
                    <a:pt x="238" y="870"/>
                    <a:pt x="240" y="862"/>
                  </a:cubicBezTo>
                  <a:cubicBezTo>
                    <a:pt x="240" y="837"/>
                    <a:pt x="240" y="837"/>
                    <a:pt x="240" y="827"/>
                  </a:cubicBezTo>
                  <a:cubicBezTo>
                    <a:pt x="240" y="816"/>
                    <a:pt x="246" y="794"/>
                    <a:pt x="246" y="782"/>
                  </a:cubicBezTo>
                  <a:cubicBezTo>
                    <a:pt x="246" y="774"/>
                    <a:pt x="243" y="727"/>
                    <a:pt x="240" y="718"/>
                  </a:cubicBezTo>
                  <a:cubicBezTo>
                    <a:pt x="233" y="699"/>
                    <a:pt x="221" y="687"/>
                    <a:pt x="208" y="680"/>
                  </a:cubicBezTo>
                  <a:cubicBezTo>
                    <a:pt x="196" y="674"/>
                    <a:pt x="188" y="676"/>
                    <a:pt x="180" y="667"/>
                  </a:cubicBezTo>
                  <a:cubicBezTo>
                    <a:pt x="171" y="658"/>
                    <a:pt x="166" y="654"/>
                    <a:pt x="155" y="651"/>
                  </a:cubicBezTo>
                  <a:cubicBezTo>
                    <a:pt x="134" y="644"/>
                    <a:pt x="124" y="633"/>
                    <a:pt x="110" y="619"/>
                  </a:cubicBezTo>
                  <a:cubicBezTo>
                    <a:pt x="104" y="612"/>
                    <a:pt x="107" y="603"/>
                    <a:pt x="107" y="594"/>
                  </a:cubicBezTo>
                  <a:cubicBezTo>
                    <a:pt x="107" y="581"/>
                    <a:pt x="96" y="575"/>
                    <a:pt x="93" y="564"/>
                  </a:cubicBezTo>
                  <a:cubicBezTo>
                    <a:pt x="87" y="545"/>
                    <a:pt x="71" y="530"/>
                    <a:pt x="66" y="513"/>
                  </a:cubicBezTo>
                  <a:cubicBezTo>
                    <a:pt x="61" y="495"/>
                    <a:pt x="56" y="484"/>
                    <a:pt x="49" y="469"/>
                  </a:cubicBezTo>
                  <a:cubicBezTo>
                    <a:pt x="47" y="464"/>
                    <a:pt x="42" y="466"/>
                    <a:pt x="40" y="464"/>
                  </a:cubicBezTo>
                  <a:cubicBezTo>
                    <a:pt x="34" y="458"/>
                    <a:pt x="33" y="447"/>
                    <a:pt x="30" y="441"/>
                  </a:cubicBezTo>
                  <a:cubicBezTo>
                    <a:pt x="28" y="436"/>
                    <a:pt x="22" y="438"/>
                    <a:pt x="19" y="435"/>
                  </a:cubicBezTo>
                  <a:cubicBezTo>
                    <a:pt x="11" y="426"/>
                    <a:pt x="0" y="410"/>
                    <a:pt x="0" y="396"/>
                  </a:cubicBezTo>
                  <a:cubicBezTo>
                    <a:pt x="0" y="386"/>
                    <a:pt x="6" y="375"/>
                    <a:pt x="9" y="372"/>
                  </a:cubicBezTo>
                  <a:cubicBezTo>
                    <a:pt x="15" y="360"/>
                    <a:pt x="29" y="357"/>
                    <a:pt x="32" y="344"/>
                  </a:cubicBezTo>
                  <a:cubicBezTo>
                    <a:pt x="25" y="340"/>
                    <a:pt x="26" y="343"/>
                    <a:pt x="21" y="343"/>
                  </a:cubicBezTo>
                  <a:cubicBezTo>
                    <a:pt x="10" y="343"/>
                    <a:pt x="9" y="328"/>
                    <a:pt x="9" y="316"/>
                  </a:cubicBezTo>
                  <a:cubicBezTo>
                    <a:pt x="9" y="298"/>
                    <a:pt x="28" y="301"/>
                    <a:pt x="24" y="266"/>
                  </a:cubicBezTo>
                  <a:cubicBezTo>
                    <a:pt x="45" y="266"/>
                    <a:pt x="50" y="245"/>
                    <a:pt x="56" y="232"/>
                  </a:cubicBezTo>
                  <a:cubicBezTo>
                    <a:pt x="65" y="215"/>
                    <a:pt x="84" y="220"/>
                    <a:pt x="89" y="199"/>
                  </a:cubicBezTo>
                  <a:cubicBezTo>
                    <a:pt x="85" y="197"/>
                    <a:pt x="81" y="193"/>
                    <a:pt x="81" y="191"/>
                  </a:cubicBezTo>
                  <a:cubicBezTo>
                    <a:pt x="84" y="185"/>
                    <a:pt x="84" y="185"/>
                    <a:pt x="84" y="18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65" name="Freeform 110">
              <a:extLst>
                <a:ext uri="{FF2B5EF4-FFF2-40B4-BE49-F238E27FC236}">
                  <a16:creationId xmlns:a16="http://schemas.microsoft.com/office/drawing/2014/main" id="{CDCFC4FF-FE10-446F-A6B0-7DE5C278FF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9872" y="3571666"/>
              <a:ext cx="12244" cy="18365"/>
            </a:xfrm>
            <a:custGeom>
              <a:avLst/>
              <a:gdLst>
                <a:gd name="T0" fmla="*/ 3 w 11"/>
                <a:gd name="T1" fmla="*/ 1 h 16"/>
                <a:gd name="T2" fmla="*/ 11 w 11"/>
                <a:gd name="T3" fmla="*/ 12 h 16"/>
                <a:gd name="T4" fmla="*/ 7 w 11"/>
                <a:gd name="T5" fmla="*/ 16 h 16"/>
                <a:gd name="T6" fmla="*/ 0 w 11"/>
                <a:gd name="T7" fmla="*/ 1 h 16"/>
                <a:gd name="T8" fmla="*/ 3 w 11"/>
                <a:gd name="T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6">
                  <a:moveTo>
                    <a:pt x="3" y="1"/>
                  </a:moveTo>
                  <a:cubicBezTo>
                    <a:pt x="9" y="2"/>
                    <a:pt x="11" y="7"/>
                    <a:pt x="11" y="12"/>
                  </a:cubicBezTo>
                  <a:cubicBezTo>
                    <a:pt x="11" y="14"/>
                    <a:pt x="9" y="16"/>
                    <a:pt x="7" y="16"/>
                  </a:cubicBezTo>
                  <a:cubicBezTo>
                    <a:pt x="0" y="16"/>
                    <a:pt x="0" y="7"/>
                    <a:pt x="0" y="1"/>
                  </a:cubicBezTo>
                  <a:cubicBezTo>
                    <a:pt x="0" y="0"/>
                    <a:pt x="2" y="1"/>
                    <a:pt x="3" y="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66" name="Freeform 111">
              <a:extLst>
                <a:ext uri="{FF2B5EF4-FFF2-40B4-BE49-F238E27FC236}">
                  <a16:creationId xmlns:a16="http://schemas.microsoft.com/office/drawing/2014/main" id="{D8B5C8BD-3AD4-470D-A2F1-B27344B66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6098" y="3521162"/>
              <a:ext cx="22957" cy="7652"/>
            </a:xfrm>
            <a:custGeom>
              <a:avLst/>
              <a:gdLst>
                <a:gd name="T0" fmla="*/ 0 w 20"/>
                <a:gd name="T1" fmla="*/ 6 h 7"/>
                <a:gd name="T2" fmla="*/ 11 w 20"/>
                <a:gd name="T3" fmla="*/ 0 h 7"/>
                <a:gd name="T4" fmla="*/ 20 w 20"/>
                <a:gd name="T5" fmla="*/ 6 h 7"/>
                <a:gd name="T6" fmla="*/ 0 w 20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7">
                  <a:moveTo>
                    <a:pt x="0" y="6"/>
                  </a:moveTo>
                  <a:cubicBezTo>
                    <a:pt x="2" y="3"/>
                    <a:pt x="7" y="0"/>
                    <a:pt x="11" y="0"/>
                  </a:cubicBezTo>
                  <a:cubicBezTo>
                    <a:pt x="16" y="0"/>
                    <a:pt x="18" y="4"/>
                    <a:pt x="20" y="6"/>
                  </a:cubicBezTo>
                  <a:cubicBezTo>
                    <a:pt x="12" y="7"/>
                    <a:pt x="5" y="6"/>
                    <a:pt x="0" y="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67" name="Freeform 112">
              <a:extLst>
                <a:ext uri="{FF2B5EF4-FFF2-40B4-BE49-F238E27FC236}">
                  <a16:creationId xmlns:a16="http://schemas.microsoft.com/office/drawing/2014/main" id="{E98FEC46-8CCD-4B84-8CF1-67982623A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4359" y="3531875"/>
              <a:ext cx="4591" cy="7652"/>
            </a:xfrm>
            <a:custGeom>
              <a:avLst/>
              <a:gdLst>
                <a:gd name="T0" fmla="*/ 4 w 4"/>
                <a:gd name="T1" fmla="*/ 7 h 7"/>
                <a:gd name="T2" fmla="*/ 0 w 4"/>
                <a:gd name="T3" fmla="*/ 0 h 7"/>
                <a:gd name="T4" fmla="*/ 4 w 4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7">
                  <a:moveTo>
                    <a:pt x="4" y="7"/>
                  </a:moveTo>
                  <a:cubicBezTo>
                    <a:pt x="2" y="7"/>
                    <a:pt x="0" y="3"/>
                    <a:pt x="0" y="0"/>
                  </a:cubicBezTo>
                  <a:lnTo>
                    <a:pt x="4" y="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68" name="Freeform 113">
              <a:extLst>
                <a:ext uri="{FF2B5EF4-FFF2-40B4-BE49-F238E27FC236}">
                  <a16:creationId xmlns:a16="http://schemas.microsoft.com/office/drawing/2014/main" id="{C7DB2019-ABBB-4463-A4FB-75BEECA46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3124" y="3668083"/>
              <a:ext cx="16835" cy="15304"/>
            </a:xfrm>
            <a:custGeom>
              <a:avLst/>
              <a:gdLst>
                <a:gd name="T0" fmla="*/ 0 w 15"/>
                <a:gd name="T1" fmla="*/ 8 h 13"/>
                <a:gd name="T2" fmla="*/ 0 w 15"/>
                <a:gd name="T3" fmla="*/ 12 h 13"/>
                <a:gd name="T4" fmla="*/ 3 w 15"/>
                <a:gd name="T5" fmla="*/ 12 h 13"/>
                <a:gd name="T6" fmla="*/ 15 w 15"/>
                <a:gd name="T7" fmla="*/ 8 h 13"/>
                <a:gd name="T8" fmla="*/ 15 w 15"/>
                <a:gd name="T9" fmla="*/ 0 h 13"/>
                <a:gd name="T10" fmla="*/ 0 w 15"/>
                <a:gd name="T11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3">
                  <a:moveTo>
                    <a:pt x="0" y="8"/>
                  </a:moveTo>
                  <a:cubicBezTo>
                    <a:pt x="0" y="9"/>
                    <a:pt x="0" y="11"/>
                    <a:pt x="0" y="12"/>
                  </a:cubicBezTo>
                  <a:cubicBezTo>
                    <a:pt x="0" y="13"/>
                    <a:pt x="2" y="12"/>
                    <a:pt x="3" y="12"/>
                  </a:cubicBezTo>
                  <a:cubicBezTo>
                    <a:pt x="7" y="12"/>
                    <a:pt x="12" y="11"/>
                    <a:pt x="15" y="8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2" y="5"/>
                    <a:pt x="6" y="9"/>
                    <a:pt x="0" y="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69" name="Freeform 114">
              <a:extLst>
                <a:ext uri="{FF2B5EF4-FFF2-40B4-BE49-F238E27FC236}">
                  <a16:creationId xmlns:a16="http://schemas.microsoft.com/office/drawing/2014/main" id="{9695785C-BA5C-4512-998A-0F2E7714F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5103" y="2834001"/>
              <a:ext cx="1426369" cy="734604"/>
            </a:xfrm>
            <a:custGeom>
              <a:avLst/>
              <a:gdLst>
                <a:gd name="T0" fmla="*/ 932 w 1247"/>
                <a:gd name="T1" fmla="*/ 515 h 642"/>
                <a:gd name="T2" fmla="*/ 954 w 1247"/>
                <a:gd name="T3" fmla="*/ 573 h 642"/>
                <a:gd name="T4" fmla="*/ 963 w 1247"/>
                <a:gd name="T5" fmla="*/ 610 h 642"/>
                <a:gd name="T6" fmla="*/ 931 w 1247"/>
                <a:gd name="T7" fmla="*/ 622 h 642"/>
                <a:gd name="T8" fmla="*/ 872 w 1247"/>
                <a:gd name="T9" fmla="*/ 519 h 642"/>
                <a:gd name="T10" fmla="*/ 815 w 1247"/>
                <a:gd name="T11" fmla="*/ 511 h 642"/>
                <a:gd name="T12" fmla="*/ 791 w 1247"/>
                <a:gd name="T13" fmla="*/ 511 h 642"/>
                <a:gd name="T14" fmla="*/ 760 w 1247"/>
                <a:gd name="T15" fmla="*/ 517 h 642"/>
                <a:gd name="T16" fmla="*/ 707 w 1247"/>
                <a:gd name="T17" fmla="*/ 527 h 642"/>
                <a:gd name="T18" fmla="*/ 675 w 1247"/>
                <a:gd name="T19" fmla="*/ 525 h 642"/>
                <a:gd name="T20" fmla="*/ 613 w 1247"/>
                <a:gd name="T21" fmla="*/ 559 h 642"/>
                <a:gd name="T22" fmla="*/ 590 w 1247"/>
                <a:gd name="T23" fmla="*/ 618 h 642"/>
                <a:gd name="T24" fmla="*/ 484 w 1247"/>
                <a:gd name="T25" fmla="*/ 523 h 642"/>
                <a:gd name="T26" fmla="*/ 423 w 1247"/>
                <a:gd name="T27" fmla="*/ 507 h 642"/>
                <a:gd name="T28" fmla="*/ 355 w 1247"/>
                <a:gd name="T29" fmla="*/ 473 h 642"/>
                <a:gd name="T30" fmla="*/ 292 w 1247"/>
                <a:gd name="T31" fmla="*/ 483 h 642"/>
                <a:gd name="T32" fmla="*/ 164 w 1247"/>
                <a:gd name="T33" fmla="*/ 455 h 642"/>
                <a:gd name="T34" fmla="*/ 80 w 1247"/>
                <a:gd name="T35" fmla="*/ 386 h 642"/>
                <a:gd name="T36" fmla="*/ 7 w 1247"/>
                <a:gd name="T37" fmla="*/ 255 h 642"/>
                <a:gd name="T38" fmla="*/ 7 w 1247"/>
                <a:gd name="T39" fmla="*/ 173 h 642"/>
                <a:gd name="T40" fmla="*/ 1 w 1247"/>
                <a:gd name="T41" fmla="*/ 42 h 642"/>
                <a:gd name="T42" fmla="*/ 34 w 1247"/>
                <a:gd name="T43" fmla="*/ 50 h 642"/>
                <a:gd name="T44" fmla="*/ 35 w 1247"/>
                <a:gd name="T45" fmla="*/ 10 h 642"/>
                <a:gd name="T46" fmla="*/ 641 w 1247"/>
                <a:gd name="T47" fmla="*/ 0 h 642"/>
                <a:gd name="T48" fmla="*/ 698 w 1247"/>
                <a:gd name="T49" fmla="*/ 20 h 642"/>
                <a:gd name="T50" fmla="*/ 701 w 1247"/>
                <a:gd name="T51" fmla="*/ 82 h 642"/>
                <a:gd name="T52" fmla="*/ 726 w 1247"/>
                <a:gd name="T53" fmla="*/ 76 h 642"/>
                <a:gd name="T54" fmla="*/ 758 w 1247"/>
                <a:gd name="T55" fmla="*/ 74 h 642"/>
                <a:gd name="T56" fmla="*/ 783 w 1247"/>
                <a:gd name="T57" fmla="*/ 76 h 642"/>
                <a:gd name="T58" fmla="*/ 811 w 1247"/>
                <a:gd name="T59" fmla="*/ 85 h 642"/>
                <a:gd name="T60" fmla="*/ 876 w 1247"/>
                <a:gd name="T61" fmla="*/ 88 h 642"/>
                <a:gd name="T62" fmla="*/ 842 w 1247"/>
                <a:gd name="T63" fmla="*/ 97 h 642"/>
                <a:gd name="T64" fmla="*/ 811 w 1247"/>
                <a:gd name="T65" fmla="*/ 124 h 642"/>
                <a:gd name="T66" fmla="*/ 810 w 1247"/>
                <a:gd name="T67" fmla="*/ 219 h 642"/>
                <a:gd name="T68" fmla="*/ 825 w 1247"/>
                <a:gd name="T69" fmla="*/ 159 h 642"/>
                <a:gd name="T70" fmla="*/ 860 w 1247"/>
                <a:gd name="T71" fmla="*/ 104 h 642"/>
                <a:gd name="T72" fmla="*/ 886 w 1247"/>
                <a:gd name="T73" fmla="*/ 157 h 642"/>
                <a:gd name="T74" fmla="*/ 912 w 1247"/>
                <a:gd name="T75" fmla="*/ 176 h 642"/>
                <a:gd name="T76" fmla="*/ 906 w 1247"/>
                <a:gd name="T77" fmla="*/ 223 h 642"/>
                <a:gd name="T78" fmla="*/ 969 w 1247"/>
                <a:gd name="T79" fmla="*/ 176 h 642"/>
                <a:gd name="T80" fmla="*/ 1048 w 1247"/>
                <a:gd name="T81" fmla="*/ 153 h 642"/>
                <a:gd name="T82" fmla="*/ 1122 w 1247"/>
                <a:gd name="T83" fmla="*/ 117 h 642"/>
                <a:gd name="T84" fmla="*/ 1160 w 1247"/>
                <a:gd name="T85" fmla="*/ 114 h 642"/>
                <a:gd name="T86" fmla="*/ 1201 w 1247"/>
                <a:gd name="T87" fmla="*/ 52 h 642"/>
                <a:gd name="T88" fmla="*/ 1247 w 1247"/>
                <a:gd name="T89" fmla="*/ 132 h 642"/>
                <a:gd name="T90" fmla="*/ 1205 w 1247"/>
                <a:gd name="T91" fmla="*/ 145 h 642"/>
                <a:gd name="T92" fmla="*/ 1170 w 1247"/>
                <a:gd name="T93" fmla="*/ 204 h 642"/>
                <a:gd name="T94" fmla="*/ 1186 w 1247"/>
                <a:gd name="T95" fmla="*/ 213 h 642"/>
                <a:gd name="T96" fmla="*/ 1161 w 1247"/>
                <a:gd name="T97" fmla="*/ 221 h 642"/>
                <a:gd name="T98" fmla="*/ 1113 w 1247"/>
                <a:gd name="T99" fmla="*/ 238 h 642"/>
                <a:gd name="T100" fmla="*/ 1103 w 1247"/>
                <a:gd name="T101" fmla="*/ 242 h 642"/>
                <a:gd name="T102" fmla="*/ 1091 w 1247"/>
                <a:gd name="T103" fmla="*/ 247 h 642"/>
                <a:gd name="T104" fmla="*/ 1077 w 1247"/>
                <a:gd name="T105" fmla="*/ 291 h 642"/>
                <a:gd name="T106" fmla="*/ 1068 w 1247"/>
                <a:gd name="T107" fmla="*/ 288 h 642"/>
                <a:gd name="T108" fmla="*/ 1057 w 1247"/>
                <a:gd name="T109" fmla="*/ 336 h 642"/>
                <a:gd name="T110" fmla="*/ 1054 w 1247"/>
                <a:gd name="T111" fmla="*/ 322 h 642"/>
                <a:gd name="T112" fmla="*/ 1045 w 1247"/>
                <a:gd name="T113" fmla="*/ 307 h 642"/>
                <a:gd name="T114" fmla="*/ 1049 w 1247"/>
                <a:gd name="T115" fmla="*/ 346 h 642"/>
                <a:gd name="T116" fmla="*/ 1054 w 1247"/>
                <a:gd name="T117" fmla="*/ 354 h 642"/>
                <a:gd name="T118" fmla="*/ 1055 w 1247"/>
                <a:gd name="T119" fmla="*/ 371 h 642"/>
                <a:gd name="T120" fmla="*/ 1043 w 1247"/>
                <a:gd name="T121" fmla="*/ 385 h 642"/>
                <a:gd name="T122" fmla="*/ 1043 w 1247"/>
                <a:gd name="T123" fmla="*/ 399 h 642"/>
                <a:gd name="T124" fmla="*/ 1011 w 1247"/>
                <a:gd name="T125" fmla="*/ 419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47" h="642">
                  <a:moveTo>
                    <a:pt x="1013" y="421"/>
                  </a:moveTo>
                  <a:cubicBezTo>
                    <a:pt x="978" y="442"/>
                    <a:pt x="932" y="457"/>
                    <a:pt x="932" y="515"/>
                  </a:cubicBezTo>
                  <a:cubicBezTo>
                    <a:pt x="932" y="541"/>
                    <a:pt x="954" y="549"/>
                    <a:pt x="954" y="574"/>
                  </a:cubicBezTo>
                  <a:cubicBezTo>
                    <a:pt x="954" y="573"/>
                    <a:pt x="954" y="573"/>
                    <a:pt x="954" y="573"/>
                  </a:cubicBezTo>
                  <a:cubicBezTo>
                    <a:pt x="954" y="578"/>
                    <a:pt x="954" y="578"/>
                    <a:pt x="954" y="578"/>
                  </a:cubicBezTo>
                  <a:cubicBezTo>
                    <a:pt x="956" y="588"/>
                    <a:pt x="963" y="596"/>
                    <a:pt x="963" y="610"/>
                  </a:cubicBezTo>
                  <a:cubicBezTo>
                    <a:pt x="963" y="627"/>
                    <a:pt x="959" y="642"/>
                    <a:pt x="946" y="642"/>
                  </a:cubicBezTo>
                  <a:cubicBezTo>
                    <a:pt x="935" y="642"/>
                    <a:pt x="935" y="629"/>
                    <a:pt x="931" y="622"/>
                  </a:cubicBezTo>
                  <a:cubicBezTo>
                    <a:pt x="922" y="609"/>
                    <a:pt x="914" y="605"/>
                    <a:pt x="908" y="593"/>
                  </a:cubicBezTo>
                  <a:cubicBezTo>
                    <a:pt x="896" y="567"/>
                    <a:pt x="905" y="519"/>
                    <a:pt x="872" y="519"/>
                  </a:cubicBezTo>
                  <a:cubicBezTo>
                    <a:pt x="865" y="519"/>
                    <a:pt x="862" y="529"/>
                    <a:pt x="855" y="529"/>
                  </a:cubicBezTo>
                  <a:cubicBezTo>
                    <a:pt x="842" y="529"/>
                    <a:pt x="833" y="511"/>
                    <a:pt x="815" y="511"/>
                  </a:cubicBezTo>
                  <a:cubicBezTo>
                    <a:pt x="804" y="511"/>
                    <a:pt x="802" y="517"/>
                    <a:pt x="796" y="517"/>
                  </a:cubicBezTo>
                  <a:cubicBezTo>
                    <a:pt x="794" y="517"/>
                    <a:pt x="791" y="513"/>
                    <a:pt x="791" y="511"/>
                  </a:cubicBezTo>
                  <a:cubicBezTo>
                    <a:pt x="779" y="514"/>
                    <a:pt x="763" y="512"/>
                    <a:pt x="750" y="517"/>
                  </a:cubicBezTo>
                  <a:cubicBezTo>
                    <a:pt x="757" y="520"/>
                    <a:pt x="756" y="520"/>
                    <a:pt x="760" y="517"/>
                  </a:cubicBezTo>
                  <a:cubicBezTo>
                    <a:pt x="760" y="529"/>
                    <a:pt x="753" y="536"/>
                    <a:pt x="762" y="543"/>
                  </a:cubicBezTo>
                  <a:cubicBezTo>
                    <a:pt x="741" y="554"/>
                    <a:pt x="723" y="527"/>
                    <a:pt x="707" y="527"/>
                  </a:cubicBezTo>
                  <a:cubicBezTo>
                    <a:pt x="703" y="527"/>
                    <a:pt x="701" y="533"/>
                    <a:pt x="696" y="533"/>
                  </a:cubicBezTo>
                  <a:cubicBezTo>
                    <a:pt x="688" y="533"/>
                    <a:pt x="683" y="525"/>
                    <a:pt x="675" y="525"/>
                  </a:cubicBezTo>
                  <a:cubicBezTo>
                    <a:pt x="653" y="525"/>
                    <a:pt x="642" y="545"/>
                    <a:pt x="633" y="555"/>
                  </a:cubicBezTo>
                  <a:cubicBezTo>
                    <a:pt x="627" y="561"/>
                    <a:pt x="620" y="555"/>
                    <a:pt x="613" y="559"/>
                  </a:cubicBezTo>
                  <a:cubicBezTo>
                    <a:pt x="596" y="565"/>
                    <a:pt x="586" y="586"/>
                    <a:pt x="586" y="610"/>
                  </a:cubicBezTo>
                  <a:cubicBezTo>
                    <a:pt x="586" y="613"/>
                    <a:pt x="590" y="616"/>
                    <a:pt x="590" y="618"/>
                  </a:cubicBezTo>
                  <a:cubicBezTo>
                    <a:pt x="577" y="617"/>
                    <a:pt x="558" y="613"/>
                    <a:pt x="552" y="606"/>
                  </a:cubicBezTo>
                  <a:cubicBezTo>
                    <a:pt x="528" y="581"/>
                    <a:pt x="529" y="523"/>
                    <a:pt x="484" y="523"/>
                  </a:cubicBezTo>
                  <a:cubicBezTo>
                    <a:pt x="467" y="523"/>
                    <a:pt x="472" y="545"/>
                    <a:pt x="458" y="545"/>
                  </a:cubicBezTo>
                  <a:cubicBezTo>
                    <a:pt x="442" y="545"/>
                    <a:pt x="430" y="518"/>
                    <a:pt x="423" y="507"/>
                  </a:cubicBezTo>
                  <a:cubicBezTo>
                    <a:pt x="411" y="484"/>
                    <a:pt x="396" y="481"/>
                    <a:pt x="370" y="473"/>
                  </a:cubicBezTo>
                  <a:cubicBezTo>
                    <a:pt x="355" y="473"/>
                    <a:pt x="355" y="473"/>
                    <a:pt x="355" y="473"/>
                  </a:cubicBezTo>
                  <a:cubicBezTo>
                    <a:pt x="355" y="483"/>
                    <a:pt x="355" y="483"/>
                    <a:pt x="355" y="483"/>
                  </a:cubicBezTo>
                  <a:cubicBezTo>
                    <a:pt x="292" y="483"/>
                    <a:pt x="292" y="483"/>
                    <a:pt x="292" y="483"/>
                  </a:cubicBezTo>
                  <a:cubicBezTo>
                    <a:pt x="211" y="455"/>
                    <a:pt x="211" y="455"/>
                    <a:pt x="211" y="455"/>
                  </a:cubicBezTo>
                  <a:cubicBezTo>
                    <a:pt x="164" y="455"/>
                    <a:pt x="164" y="455"/>
                    <a:pt x="164" y="455"/>
                  </a:cubicBezTo>
                  <a:cubicBezTo>
                    <a:pt x="152" y="431"/>
                    <a:pt x="114" y="415"/>
                    <a:pt x="86" y="404"/>
                  </a:cubicBezTo>
                  <a:cubicBezTo>
                    <a:pt x="80" y="401"/>
                    <a:pt x="83" y="392"/>
                    <a:pt x="80" y="386"/>
                  </a:cubicBezTo>
                  <a:cubicBezTo>
                    <a:pt x="70" y="358"/>
                    <a:pt x="49" y="349"/>
                    <a:pt x="52" y="316"/>
                  </a:cubicBezTo>
                  <a:cubicBezTo>
                    <a:pt x="36" y="314"/>
                    <a:pt x="20" y="278"/>
                    <a:pt x="7" y="255"/>
                  </a:cubicBezTo>
                  <a:cubicBezTo>
                    <a:pt x="3" y="248"/>
                    <a:pt x="10" y="243"/>
                    <a:pt x="15" y="240"/>
                  </a:cubicBezTo>
                  <a:cubicBezTo>
                    <a:pt x="6" y="222"/>
                    <a:pt x="14" y="193"/>
                    <a:pt x="7" y="173"/>
                  </a:cubicBezTo>
                  <a:cubicBezTo>
                    <a:pt x="0" y="154"/>
                    <a:pt x="20" y="109"/>
                    <a:pt x="20" y="84"/>
                  </a:cubicBezTo>
                  <a:cubicBezTo>
                    <a:pt x="20" y="66"/>
                    <a:pt x="1" y="59"/>
                    <a:pt x="1" y="42"/>
                  </a:cubicBezTo>
                  <a:cubicBezTo>
                    <a:pt x="1" y="37"/>
                    <a:pt x="9" y="36"/>
                    <a:pt x="12" y="36"/>
                  </a:cubicBezTo>
                  <a:cubicBezTo>
                    <a:pt x="24" y="36"/>
                    <a:pt x="30" y="43"/>
                    <a:pt x="34" y="50"/>
                  </a:cubicBezTo>
                  <a:cubicBezTo>
                    <a:pt x="38" y="45"/>
                    <a:pt x="45" y="35"/>
                    <a:pt x="45" y="28"/>
                  </a:cubicBezTo>
                  <a:cubicBezTo>
                    <a:pt x="45" y="20"/>
                    <a:pt x="38" y="18"/>
                    <a:pt x="35" y="10"/>
                  </a:cubicBezTo>
                  <a:cubicBezTo>
                    <a:pt x="641" y="10"/>
                    <a:pt x="641" y="10"/>
                    <a:pt x="641" y="10"/>
                  </a:cubicBezTo>
                  <a:cubicBezTo>
                    <a:pt x="641" y="0"/>
                    <a:pt x="641" y="0"/>
                    <a:pt x="641" y="0"/>
                  </a:cubicBezTo>
                  <a:cubicBezTo>
                    <a:pt x="651" y="8"/>
                    <a:pt x="650" y="15"/>
                    <a:pt x="660" y="20"/>
                  </a:cubicBezTo>
                  <a:cubicBezTo>
                    <a:pt x="698" y="20"/>
                    <a:pt x="698" y="20"/>
                    <a:pt x="698" y="20"/>
                  </a:cubicBezTo>
                  <a:cubicBezTo>
                    <a:pt x="713" y="36"/>
                    <a:pt x="733" y="36"/>
                    <a:pt x="760" y="36"/>
                  </a:cubicBezTo>
                  <a:cubicBezTo>
                    <a:pt x="740" y="51"/>
                    <a:pt x="719" y="58"/>
                    <a:pt x="701" y="82"/>
                  </a:cubicBezTo>
                  <a:cubicBezTo>
                    <a:pt x="713" y="82"/>
                    <a:pt x="713" y="82"/>
                    <a:pt x="713" y="82"/>
                  </a:cubicBezTo>
                  <a:cubicBezTo>
                    <a:pt x="718" y="79"/>
                    <a:pt x="721" y="77"/>
                    <a:pt x="726" y="76"/>
                  </a:cubicBezTo>
                  <a:cubicBezTo>
                    <a:pt x="729" y="83"/>
                    <a:pt x="732" y="84"/>
                    <a:pt x="738" y="84"/>
                  </a:cubicBezTo>
                  <a:cubicBezTo>
                    <a:pt x="751" y="84"/>
                    <a:pt x="751" y="74"/>
                    <a:pt x="758" y="74"/>
                  </a:cubicBezTo>
                  <a:cubicBezTo>
                    <a:pt x="767" y="74"/>
                    <a:pt x="780" y="58"/>
                    <a:pt x="792" y="56"/>
                  </a:cubicBezTo>
                  <a:cubicBezTo>
                    <a:pt x="792" y="67"/>
                    <a:pt x="786" y="70"/>
                    <a:pt x="783" y="76"/>
                  </a:cubicBezTo>
                  <a:cubicBezTo>
                    <a:pt x="798" y="76"/>
                    <a:pt x="798" y="76"/>
                    <a:pt x="798" y="76"/>
                  </a:cubicBezTo>
                  <a:cubicBezTo>
                    <a:pt x="799" y="82"/>
                    <a:pt x="806" y="85"/>
                    <a:pt x="811" y="85"/>
                  </a:cubicBezTo>
                  <a:cubicBezTo>
                    <a:pt x="821" y="85"/>
                    <a:pt x="824" y="78"/>
                    <a:pt x="832" y="78"/>
                  </a:cubicBezTo>
                  <a:cubicBezTo>
                    <a:pt x="851" y="78"/>
                    <a:pt x="860" y="88"/>
                    <a:pt x="876" y="88"/>
                  </a:cubicBezTo>
                  <a:cubicBezTo>
                    <a:pt x="876" y="97"/>
                    <a:pt x="876" y="97"/>
                    <a:pt x="876" y="97"/>
                  </a:cubicBezTo>
                  <a:cubicBezTo>
                    <a:pt x="864" y="101"/>
                    <a:pt x="848" y="97"/>
                    <a:pt x="842" y="97"/>
                  </a:cubicBezTo>
                  <a:cubicBezTo>
                    <a:pt x="825" y="97"/>
                    <a:pt x="795" y="120"/>
                    <a:pt x="793" y="136"/>
                  </a:cubicBezTo>
                  <a:cubicBezTo>
                    <a:pt x="801" y="131"/>
                    <a:pt x="804" y="124"/>
                    <a:pt x="811" y="124"/>
                  </a:cubicBezTo>
                  <a:cubicBezTo>
                    <a:pt x="798" y="142"/>
                    <a:pt x="792" y="183"/>
                    <a:pt x="792" y="203"/>
                  </a:cubicBezTo>
                  <a:cubicBezTo>
                    <a:pt x="792" y="212"/>
                    <a:pt x="801" y="219"/>
                    <a:pt x="810" y="219"/>
                  </a:cubicBezTo>
                  <a:cubicBezTo>
                    <a:pt x="821" y="219"/>
                    <a:pt x="825" y="195"/>
                    <a:pt x="825" y="185"/>
                  </a:cubicBezTo>
                  <a:cubicBezTo>
                    <a:pt x="825" y="175"/>
                    <a:pt x="825" y="159"/>
                    <a:pt x="825" y="159"/>
                  </a:cubicBezTo>
                  <a:cubicBezTo>
                    <a:pt x="825" y="149"/>
                    <a:pt x="825" y="125"/>
                    <a:pt x="833" y="125"/>
                  </a:cubicBezTo>
                  <a:cubicBezTo>
                    <a:pt x="861" y="123"/>
                    <a:pt x="848" y="104"/>
                    <a:pt x="860" y="104"/>
                  </a:cubicBezTo>
                  <a:cubicBezTo>
                    <a:pt x="867" y="104"/>
                    <a:pt x="895" y="118"/>
                    <a:pt x="895" y="128"/>
                  </a:cubicBezTo>
                  <a:cubicBezTo>
                    <a:pt x="895" y="139"/>
                    <a:pt x="888" y="146"/>
                    <a:pt x="886" y="157"/>
                  </a:cubicBezTo>
                  <a:cubicBezTo>
                    <a:pt x="895" y="157"/>
                    <a:pt x="894" y="154"/>
                    <a:pt x="901" y="152"/>
                  </a:cubicBezTo>
                  <a:cubicBezTo>
                    <a:pt x="904" y="164"/>
                    <a:pt x="904" y="170"/>
                    <a:pt x="912" y="176"/>
                  </a:cubicBezTo>
                  <a:cubicBezTo>
                    <a:pt x="903" y="186"/>
                    <a:pt x="895" y="191"/>
                    <a:pt x="895" y="203"/>
                  </a:cubicBezTo>
                  <a:cubicBezTo>
                    <a:pt x="895" y="211"/>
                    <a:pt x="898" y="223"/>
                    <a:pt x="906" y="223"/>
                  </a:cubicBezTo>
                  <a:cubicBezTo>
                    <a:pt x="926" y="223"/>
                    <a:pt x="961" y="203"/>
                    <a:pt x="976" y="195"/>
                  </a:cubicBezTo>
                  <a:cubicBezTo>
                    <a:pt x="974" y="187"/>
                    <a:pt x="971" y="180"/>
                    <a:pt x="969" y="176"/>
                  </a:cubicBezTo>
                  <a:cubicBezTo>
                    <a:pt x="974" y="176"/>
                    <a:pt x="974" y="175"/>
                    <a:pt x="978" y="175"/>
                  </a:cubicBezTo>
                  <a:cubicBezTo>
                    <a:pt x="1000" y="175"/>
                    <a:pt x="1048" y="183"/>
                    <a:pt x="1048" y="153"/>
                  </a:cubicBezTo>
                  <a:cubicBezTo>
                    <a:pt x="1050" y="152"/>
                    <a:pt x="1077" y="123"/>
                    <a:pt x="1082" y="119"/>
                  </a:cubicBezTo>
                  <a:cubicBezTo>
                    <a:pt x="1086" y="116"/>
                    <a:pt x="1104" y="117"/>
                    <a:pt x="1122" y="117"/>
                  </a:cubicBezTo>
                  <a:cubicBezTo>
                    <a:pt x="1129" y="117"/>
                    <a:pt x="1134" y="117"/>
                    <a:pt x="1141" y="117"/>
                  </a:cubicBezTo>
                  <a:cubicBezTo>
                    <a:pt x="1148" y="117"/>
                    <a:pt x="1155" y="115"/>
                    <a:pt x="1160" y="114"/>
                  </a:cubicBezTo>
                  <a:cubicBezTo>
                    <a:pt x="1167" y="113"/>
                    <a:pt x="1165" y="110"/>
                    <a:pt x="1168" y="107"/>
                  </a:cubicBezTo>
                  <a:cubicBezTo>
                    <a:pt x="1182" y="92"/>
                    <a:pt x="1181" y="66"/>
                    <a:pt x="1201" y="52"/>
                  </a:cubicBezTo>
                  <a:cubicBezTo>
                    <a:pt x="1210" y="64"/>
                    <a:pt x="1224" y="47"/>
                    <a:pt x="1230" y="58"/>
                  </a:cubicBezTo>
                  <a:cubicBezTo>
                    <a:pt x="1242" y="80"/>
                    <a:pt x="1232" y="113"/>
                    <a:pt x="1247" y="132"/>
                  </a:cubicBezTo>
                  <a:cubicBezTo>
                    <a:pt x="1241" y="140"/>
                    <a:pt x="1233" y="145"/>
                    <a:pt x="1222" y="145"/>
                  </a:cubicBezTo>
                  <a:cubicBezTo>
                    <a:pt x="1213" y="145"/>
                    <a:pt x="1213" y="141"/>
                    <a:pt x="1205" y="145"/>
                  </a:cubicBezTo>
                  <a:cubicBezTo>
                    <a:pt x="1193" y="158"/>
                    <a:pt x="1167" y="167"/>
                    <a:pt x="1167" y="197"/>
                  </a:cubicBezTo>
                  <a:cubicBezTo>
                    <a:pt x="1167" y="199"/>
                    <a:pt x="1168" y="203"/>
                    <a:pt x="1170" y="204"/>
                  </a:cubicBezTo>
                  <a:cubicBezTo>
                    <a:pt x="1170" y="208"/>
                    <a:pt x="1173" y="218"/>
                    <a:pt x="1178" y="218"/>
                  </a:cubicBezTo>
                  <a:cubicBezTo>
                    <a:pt x="1179" y="218"/>
                    <a:pt x="1186" y="213"/>
                    <a:pt x="1186" y="213"/>
                  </a:cubicBezTo>
                  <a:cubicBezTo>
                    <a:pt x="1186" y="218"/>
                    <a:pt x="1186" y="218"/>
                    <a:pt x="1186" y="218"/>
                  </a:cubicBezTo>
                  <a:cubicBezTo>
                    <a:pt x="1177" y="221"/>
                    <a:pt x="1164" y="224"/>
                    <a:pt x="1161" y="221"/>
                  </a:cubicBezTo>
                  <a:cubicBezTo>
                    <a:pt x="1146" y="233"/>
                    <a:pt x="1120" y="228"/>
                    <a:pt x="1105" y="238"/>
                  </a:cubicBezTo>
                  <a:cubicBezTo>
                    <a:pt x="1113" y="238"/>
                    <a:pt x="1113" y="238"/>
                    <a:pt x="1113" y="238"/>
                  </a:cubicBezTo>
                  <a:cubicBezTo>
                    <a:pt x="1119" y="238"/>
                    <a:pt x="1126" y="234"/>
                    <a:pt x="1132" y="238"/>
                  </a:cubicBezTo>
                  <a:cubicBezTo>
                    <a:pt x="1121" y="242"/>
                    <a:pt x="1113" y="242"/>
                    <a:pt x="1103" y="242"/>
                  </a:cubicBezTo>
                  <a:cubicBezTo>
                    <a:pt x="1101" y="242"/>
                    <a:pt x="1098" y="241"/>
                    <a:pt x="1096" y="241"/>
                  </a:cubicBezTo>
                  <a:cubicBezTo>
                    <a:pt x="1094" y="242"/>
                    <a:pt x="1091" y="245"/>
                    <a:pt x="1091" y="247"/>
                  </a:cubicBezTo>
                  <a:cubicBezTo>
                    <a:pt x="1091" y="251"/>
                    <a:pt x="1098" y="256"/>
                    <a:pt x="1098" y="256"/>
                  </a:cubicBezTo>
                  <a:cubicBezTo>
                    <a:pt x="1097" y="263"/>
                    <a:pt x="1082" y="291"/>
                    <a:pt x="1077" y="291"/>
                  </a:cubicBezTo>
                  <a:cubicBezTo>
                    <a:pt x="1075" y="291"/>
                    <a:pt x="1073" y="286"/>
                    <a:pt x="1072" y="284"/>
                  </a:cubicBezTo>
                  <a:cubicBezTo>
                    <a:pt x="1068" y="288"/>
                    <a:pt x="1068" y="288"/>
                    <a:pt x="1068" y="288"/>
                  </a:cubicBezTo>
                  <a:cubicBezTo>
                    <a:pt x="1069" y="295"/>
                    <a:pt x="1075" y="297"/>
                    <a:pt x="1075" y="303"/>
                  </a:cubicBezTo>
                  <a:cubicBezTo>
                    <a:pt x="1075" y="308"/>
                    <a:pt x="1060" y="336"/>
                    <a:pt x="1057" y="336"/>
                  </a:cubicBezTo>
                  <a:cubicBezTo>
                    <a:pt x="1056" y="336"/>
                    <a:pt x="1054" y="333"/>
                    <a:pt x="1054" y="331"/>
                  </a:cubicBezTo>
                  <a:cubicBezTo>
                    <a:pt x="1054" y="328"/>
                    <a:pt x="1054" y="326"/>
                    <a:pt x="1054" y="322"/>
                  </a:cubicBezTo>
                  <a:cubicBezTo>
                    <a:pt x="1054" y="317"/>
                    <a:pt x="1048" y="304"/>
                    <a:pt x="1046" y="296"/>
                  </a:cubicBezTo>
                  <a:cubicBezTo>
                    <a:pt x="1044" y="300"/>
                    <a:pt x="1045" y="307"/>
                    <a:pt x="1045" y="307"/>
                  </a:cubicBezTo>
                  <a:cubicBezTo>
                    <a:pt x="1045" y="312"/>
                    <a:pt x="1049" y="326"/>
                    <a:pt x="1049" y="334"/>
                  </a:cubicBezTo>
                  <a:cubicBezTo>
                    <a:pt x="1049" y="342"/>
                    <a:pt x="1044" y="341"/>
                    <a:pt x="1049" y="346"/>
                  </a:cubicBezTo>
                  <a:cubicBezTo>
                    <a:pt x="1051" y="346"/>
                    <a:pt x="1053" y="346"/>
                    <a:pt x="1054" y="346"/>
                  </a:cubicBezTo>
                  <a:cubicBezTo>
                    <a:pt x="1054" y="349"/>
                    <a:pt x="1054" y="352"/>
                    <a:pt x="1054" y="354"/>
                  </a:cubicBezTo>
                  <a:cubicBezTo>
                    <a:pt x="1054" y="361"/>
                    <a:pt x="1048" y="364"/>
                    <a:pt x="1044" y="364"/>
                  </a:cubicBezTo>
                  <a:cubicBezTo>
                    <a:pt x="1047" y="369"/>
                    <a:pt x="1051" y="370"/>
                    <a:pt x="1055" y="371"/>
                  </a:cubicBezTo>
                  <a:cubicBezTo>
                    <a:pt x="1053" y="380"/>
                    <a:pt x="1050" y="379"/>
                    <a:pt x="1043" y="379"/>
                  </a:cubicBezTo>
                  <a:cubicBezTo>
                    <a:pt x="1043" y="385"/>
                    <a:pt x="1043" y="385"/>
                    <a:pt x="1043" y="385"/>
                  </a:cubicBezTo>
                  <a:cubicBezTo>
                    <a:pt x="1052" y="391"/>
                    <a:pt x="1052" y="391"/>
                    <a:pt x="1052" y="391"/>
                  </a:cubicBezTo>
                  <a:cubicBezTo>
                    <a:pt x="1050" y="394"/>
                    <a:pt x="1047" y="399"/>
                    <a:pt x="1043" y="399"/>
                  </a:cubicBezTo>
                  <a:cubicBezTo>
                    <a:pt x="1034" y="401"/>
                    <a:pt x="1030" y="407"/>
                    <a:pt x="1024" y="409"/>
                  </a:cubicBezTo>
                  <a:cubicBezTo>
                    <a:pt x="1015" y="412"/>
                    <a:pt x="1016" y="415"/>
                    <a:pt x="1011" y="419"/>
                  </a:cubicBezTo>
                  <a:lnTo>
                    <a:pt x="1013" y="4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70" name="Freeform 115">
              <a:extLst>
                <a:ext uri="{FF2B5EF4-FFF2-40B4-BE49-F238E27FC236}">
                  <a16:creationId xmlns:a16="http://schemas.microsoft.com/office/drawing/2014/main" id="{D85B3092-C4AC-4E1C-89BC-EBB62CA8D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5658" y="1937173"/>
              <a:ext cx="2102824" cy="1140166"/>
            </a:xfrm>
            <a:custGeom>
              <a:avLst/>
              <a:gdLst>
                <a:gd name="T0" fmla="*/ 1630 w 1838"/>
                <a:gd name="T1" fmla="*/ 903 h 996"/>
                <a:gd name="T2" fmla="*/ 1630 w 1838"/>
                <a:gd name="T3" fmla="*/ 950 h 996"/>
                <a:gd name="T4" fmla="*/ 1640 w 1838"/>
                <a:gd name="T5" fmla="*/ 845 h 996"/>
                <a:gd name="T6" fmla="*/ 1621 w 1838"/>
                <a:gd name="T7" fmla="*/ 785 h 996"/>
                <a:gd name="T8" fmla="*/ 1685 w 1838"/>
                <a:gd name="T9" fmla="*/ 753 h 996"/>
                <a:gd name="T10" fmla="*/ 1819 w 1838"/>
                <a:gd name="T11" fmla="*/ 642 h 996"/>
                <a:gd name="T12" fmla="*/ 1801 w 1838"/>
                <a:gd name="T13" fmla="*/ 623 h 996"/>
                <a:gd name="T14" fmla="*/ 1702 w 1838"/>
                <a:gd name="T15" fmla="*/ 559 h 996"/>
                <a:gd name="T16" fmla="*/ 1656 w 1838"/>
                <a:gd name="T17" fmla="*/ 446 h 996"/>
                <a:gd name="T18" fmla="*/ 1558 w 1838"/>
                <a:gd name="T19" fmla="*/ 481 h 996"/>
                <a:gd name="T20" fmla="*/ 1425 w 1838"/>
                <a:gd name="T21" fmla="*/ 368 h 996"/>
                <a:gd name="T22" fmla="*/ 1363 w 1838"/>
                <a:gd name="T23" fmla="*/ 446 h 996"/>
                <a:gd name="T24" fmla="*/ 1344 w 1838"/>
                <a:gd name="T25" fmla="*/ 697 h 996"/>
                <a:gd name="T26" fmla="*/ 1246 w 1838"/>
                <a:gd name="T27" fmla="*/ 602 h 996"/>
                <a:gd name="T28" fmla="*/ 1041 w 1838"/>
                <a:gd name="T29" fmla="*/ 551 h 996"/>
                <a:gd name="T30" fmla="*/ 1020 w 1838"/>
                <a:gd name="T31" fmla="*/ 390 h 996"/>
                <a:gd name="T32" fmla="*/ 1087 w 1838"/>
                <a:gd name="T33" fmla="*/ 321 h 996"/>
                <a:gd name="T34" fmla="*/ 1159 w 1838"/>
                <a:gd name="T35" fmla="*/ 263 h 996"/>
                <a:gd name="T36" fmla="*/ 1178 w 1838"/>
                <a:gd name="T37" fmla="*/ 229 h 996"/>
                <a:gd name="T38" fmla="*/ 1240 w 1838"/>
                <a:gd name="T39" fmla="*/ 217 h 996"/>
                <a:gd name="T40" fmla="*/ 1280 w 1838"/>
                <a:gd name="T41" fmla="*/ 109 h 996"/>
                <a:gd name="T42" fmla="*/ 1204 w 1838"/>
                <a:gd name="T43" fmla="*/ 121 h 996"/>
                <a:gd name="T44" fmla="*/ 1141 w 1838"/>
                <a:gd name="T45" fmla="*/ 133 h 996"/>
                <a:gd name="T46" fmla="*/ 1073 w 1838"/>
                <a:gd name="T47" fmla="*/ 99 h 996"/>
                <a:gd name="T48" fmla="*/ 985 w 1838"/>
                <a:gd name="T49" fmla="*/ 0 h 996"/>
                <a:gd name="T50" fmla="*/ 952 w 1838"/>
                <a:gd name="T51" fmla="*/ 68 h 996"/>
                <a:gd name="T52" fmla="*/ 973 w 1838"/>
                <a:gd name="T53" fmla="*/ 177 h 996"/>
                <a:gd name="T54" fmla="*/ 844 w 1838"/>
                <a:gd name="T55" fmla="*/ 165 h 996"/>
                <a:gd name="T56" fmla="*/ 738 w 1838"/>
                <a:gd name="T57" fmla="*/ 136 h 996"/>
                <a:gd name="T58" fmla="*/ 664 w 1838"/>
                <a:gd name="T59" fmla="*/ 159 h 996"/>
                <a:gd name="T60" fmla="*/ 572 w 1838"/>
                <a:gd name="T61" fmla="*/ 145 h 996"/>
                <a:gd name="T62" fmla="*/ 345 w 1838"/>
                <a:gd name="T63" fmla="*/ 76 h 996"/>
                <a:gd name="T64" fmla="*/ 237 w 1838"/>
                <a:gd name="T65" fmla="*/ 73 h 996"/>
                <a:gd name="T66" fmla="*/ 104 w 1838"/>
                <a:gd name="T67" fmla="*/ 125 h 996"/>
                <a:gd name="T68" fmla="*/ 0 w 1838"/>
                <a:gd name="T69" fmla="*/ 435 h 996"/>
                <a:gd name="T70" fmla="*/ 115 w 1838"/>
                <a:gd name="T71" fmla="*/ 455 h 996"/>
                <a:gd name="T72" fmla="*/ 212 w 1838"/>
                <a:gd name="T73" fmla="*/ 570 h 996"/>
                <a:gd name="T74" fmla="*/ 233 w 1838"/>
                <a:gd name="T75" fmla="*/ 659 h 996"/>
                <a:gd name="T76" fmla="*/ 310 w 1838"/>
                <a:gd name="T77" fmla="*/ 744 h 996"/>
                <a:gd name="T78" fmla="*/ 384 w 1838"/>
                <a:gd name="T79" fmla="*/ 793 h 996"/>
                <a:gd name="T80" fmla="*/ 1047 w 1838"/>
                <a:gd name="T81" fmla="*/ 803 h 996"/>
                <a:gd name="T82" fmla="*/ 1159 w 1838"/>
                <a:gd name="T83" fmla="*/ 816 h 996"/>
                <a:gd name="T84" fmla="*/ 1210 w 1838"/>
                <a:gd name="T85" fmla="*/ 859 h 996"/>
                <a:gd name="T86" fmla="*/ 1303 w 1838"/>
                <a:gd name="T87" fmla="*/ 922 h 996"/>
                <a:gd name="T88" fmla="*/ 1256 w 1838"/>
                <a:gd name="T89" fmla="*/ 996 h 996"/>
                <a:gd name="T90" fmla="*/ 1325 w 1838"/>
                <a:gd name="T91" fmla="*/ 978 h 996"/>
                <a:gd name="T92" fmla="*/ 1397 w 1838"/>
                <a:gd name="T93" fmla="*/ 936 h 996"/>
                <a:gd name="T94" fmla="*/ 1509 w 1838"/>
                <a:gd name="T95" fmla="*/ 897 h 996"/>
                <a:gd name="T96" fmla="*/ 1592 w 1838"/>
                <a:gd name="T97" fmla="*/ 909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38" h="996">
                  <a:moveTo>
                    <a:pt x="1592" y="907"/>
                  </a:moveTo>
                  <a:cubicBezTo>
                    <a:pt x="1592" y="904"/>
                    <a:pt x="1592" y="904"/>
                    <a:pt x="1592" y="904"/>
                  </a:cubicBezTo>
                  <a:cubicBezTo>
                    <a:pt x="1593" y="905"/>
                    <a:pt x="1597" y="904"/>
                    <a:pt x="1600" y="904"/>
                  </a:cubicBezTo>
                  <a:cubicBezTo>
                    <a:pt x="1604" y="904"/>
                    <a:pt x="1623" y="907"/>
                    <a:pt x="1630" y="903"/>
                  </a:cubicBezTo>
                  <a:cubicBezTo>
                    <a:pt x="1637" y="898"/>
                    <a:pt x="1637" y="888"/>
                    <a:pt x="1648" y="887"/>
                  </a:cubicBezTo>
                  <a:cubicBezTo>
                    <a:pt x="1648" y="898"/>
                    <a:pt x="1647" y="899"/>
                    <a:pt x="1659" y="899"/>
                  </a:cubicBezTo>
                  <a:cubicBezTo>
                    <a:pt x="1642" y="900"/>
                    <a:pt x="1615" y="913"/>
                    <a:pt x="1615" y="931"/>
                  </a:cubicBezTo>
                  <a:cubicBezTo>
                    <a:pt x="1615" y="938"/>
                    <a:pt x="1625" y="950"/>
                    <a:pt x="1630" y="950"/>
                  </a:cubicBezTo>
                  <a:cubicBezTo>
                    <a:pt x="1636" y="950"/>
                    <a:pt x="1650" y="929"/>
                    <a:pt x="1665" y="924"/>
                  </a:cubicBezTo>
                  <a:cubicBezTo>
                    <a:pt x="1669" y="923"/>
                    <a:pt x="1721" y="903"/>
                    <a:pt x="1721" y="896"/>
                  </a:cubicBezTo>
                  <a:cubicBezTo>
                    <a:pt x="1721" y="888"/>
                    <a:pt x="1701" y="887"/>
                    <a:pt x="1696" y="887"/>
                  </a:cubicBezTo>
                  <a:cubicBezTo>
                    <a:pt x="1674" y="887"/>
                    <a:pt x="1640" y="865"/>
                    <a:pt x="1640" y="845"/>
                  </a:cubicBezTo>
                  <a:cubicBezTo>
                    <a:pt x="1640" y="840"/>
                    <a:pt x="1646" y="834"/>
                    <a:pt x="1647" y="826"/>
                  </a:cubicBezTo>
                  <a:cubicBezTo>
                    <a:pt x="1643" y="826"/>
                    <a:pt x="1635" y="823"/>
                    <a:pt x="1628" y="823"/>
                  </a:cubicBezTo>
                  <a:cubicBezTo>
                    <a:pt x="1633" y="817"/>
                    <a:pt x="1660" y="813"/>
                    <a:pt x="1660" y="797"/>
                  </a:cubicBezTo>
                  <a:cubicBezTo>
                    <a:pt x="1660" y="782"/>
                    <a:pt x="1637" y="785"/>
                    <a:pt x="1621" y="785"/>
                  </a:cubicBezTo>
                  <a:cubicBezTo>
                    <a:pt x="1587" y="785"/>
                    <a:pt x="1572" y="810"/>
                    <a:pt x="1550" y="813"/>
                  </a:cubicBezTo>
                  <a:cubicBezTo>
                    <a:pt x="1559" y="791"/>
                    <a:pt x="1575" y="799"/>
                    <a:pt x="1592" y="781"/>
                  </a:cubicBezTo>
                  <a:cubicBezTo>
                    <a:pt x="1603" y="770"/>
                    <a:pt x="1595" y="763"/>
                    <a:pt x="1611" y="757"/>
                  </a:cubicBezTo>
                  <a:cubicBezTo>
                    <a:pt x="1640" y="748"/>
                    <a:pt x="1656" y="753"/>
                    <a:pt x="1685" y="753"/>
                  </a:cubicBezTo>
                  <a:cubicBezTo>
                    <a:pt x="1723" y="753"/>
                    <a:pt x="1744" y="766"/>
                    <a:pt x="1766" y="736"/>
                  </a:cubicBezTo>
                  <a:cubicBezTo>
                    <a:pt x="1777" y="721"/>
                    <a:pt x="1838" y="717"/>
                    <a:pt x="1838" y="692"/>
                  </a:cubicBezTo>
                  <a:cubicBezTo>
                    <a:pt x="1838" y="674"/>
                    <a:pt x="1832" y="666"/>
                    <a:pt x="1825" y="654"/>
                  </a:cubicBezTo>
                  <a:cubicBezTo>
                    <a:pt x="1819" y="654"/>
                    <a:pt x="1828" y="646"/>
                    <a:pt x="1819" y="642"/>
                  </a:cubicBezTo>
                  <a:cubicBezTo>
                    <a:pt x="1819" y="632"/>
                    <a:pt x="1819" y="632"/>
                    <a:pt x="1819" y="632"/>
                  </a:cubicBezTo>
                  <a:cubicBezTo>
                    <a:pt x="1802" y="643"/>
                    <a:pt x="1765" y="656"/>
                    <a:pt x="1747" y="656"/>
                  </a:cubicBezTo>
                  <a:cubicBezTo>
                    <a:pt x="1745" y="656"/>
                    <a:pt x="1740" y="655"/>
                    <a:pt x="1740" y="653"/>
                  </a:cubicBezTo>
                  <a:cubicBezTo>
                    <a:pt x="1755" y="644"/>
                    <a:pt x="1797" y="638"/>
                    <a:pt x="1801" y="623"/>
                  </a:cubicBezTo>
                  <a:cubicBezTo>
                    <a:pt x="1802" y="619"/>
                    <a:pt x="1796" y="618"/>
                    <a:pt x="1795" y="614"/>
                  </a:cubicBezTo>
                  <a:cubicBezTo>
                    <a:pt x="1777" y="616"/>
                    <a:pt x="1738" y="608"/>
                    <a:pt x="1738" y="581"/>
                  </a:cubicBezTo>
                  <a:cubicBezTo>
                    <a:pt x="1738" y="578"/>
                    <a:pt x="1738" y="578"/>
                    <a:pt x="1738" y="578"/>
                  </a:cubicBezTo>
                  <a:cubicBezTo>
                    <a:pt x="1721" y="578"/>
                    <a:pt x="1712" y="567"/>
                    <a:pt x="1702" y="559"/>
                  </a:cubicBezTo>
                  <a:cubicBezTo>
                    <a:pt x="1706" y="557"/>
                    <a:pt x="1713" y="554"/>
                    <a:pt x="1713" y="545"/>
                  </a:cubicBezTo>
                  <a:cubicBezTo>
                    <a:pt x="1713" y="537"/>
                    <a:pt x="1706" y="531"/>
                    <a:pt x="1708" y="523"/>
                  </a:cubicBezTo>
                  <a:cubicBezTo>
                    <a:pt x="1701" y="520"/>
                    <a:pt x="1676" y="504"/>
                    <a:pt x="1683" y="489"/>
                  </a:cubicBezTo>
                  <a:cubicBezTo>
                    <a:pt x="1691" y="471"/>
                    <a:pt x="1659" y="467"/>
                    <a:pt x="1656" y="446"/>
                  </a:cubicBezTo>
                  <a:cubicBezTo>
                    <a:pt x="1654" y="446"/>
                    <a:pt x="1646" y="438"/>
                    <a:pt x="1643" y="435"/>
                  </a:cubicBezTo>
                  <a:cubicBezTo>
                    <a:pt x="1638" y="439"/>
                    <a:pt x="1626" y="446"/>
                    <a:pt x="1626" y="458"/>
                  </a:cubicBezTo>
                  <a:cubicBezTo>
                    <a:pt x="1626" y="469"/>
                    <a:pt x="1602" y="499"/>
                    <a:pt x="1583" y="499"/>
                  </a:cubicBezTo>
                  <a:cubicBezTo>
                    <a:pt x="1569" y="499"/>
                    <a:pt x="1567" y="481"/>
                    <a:pt x="1558" y="481"/>
                  </a:cubicBezTo>
                  <a:cubicBezTo>
                    <a:pt x="1545" y="481"/>
                    <a:pt x="1540" y="442"/>
                    <a:pt x="1537" y="426"/>
                  </a:cubicBezTo>
                  <a:cubicBezTo>
                    <a:pt x="1534" y="403"/>
                    <a:pt x="1493" y="419"/>
                    <a:pt x="1493" y="390"/>
                  </a:cubicBezTo>
                  <a:cubicBezTo>
                    <a:pt x="1472" y="387"/>
                    <a:pt x="1468" y="360"/>
                    <a:pt x="1446" y="360"/>
                  </a:cubicBezTo>
                  <a:cubicBezTo>
                    <a:pt x="1437" y="360"/>
                    <a:pt x="1437" y="368"/>
                    <a:pt x="1425" y="368"/>
                  </a:cubicBezTo>
                  <a:cubicBezTo>
                    <a:pt x="1403" y="368"/>
                    <a:pt x="1390" y="354"/>
                    <a:pt x="1368" y="354"/>
                  </a:cubicBezTo>
                  <a:cubicBezTo>
                    <a:pt x="1357" y="354"/>
                    <a:pt x="1346" y="360"/>
                    <a:pt x="1346" y="374"/>
                  </a:cubicBezTo>
                  <a:cubicBezTo>
                    <a:pt x="1346" y="382"/>
                    <a:pt x="1372" y="394"/>
                    <a:pt x="1348" y="410"/>
                  </a:cubicBezTo>
                  <a:cubicBezTo>
                    <a:pt x="1338" y="416"/>
                    <a:pt x="1362" y="434"/>
                    <a:pt x="1363" y="446"/>
                  </a:cubicBezTo>
                  <a:cubicBezTo>
                    <a:pt x="1366" y="469"/>
                    <a:pt x="1344" y="475"/>
                    <a:pt x="1335" y="479"/>
                  </a:cubicBezTo>
                  <a:cubicBezTo>
                    <a:pt x="1352" y="510"/>
                    <a:pt x="1378" y="520"/>
                    <a:pt x="1378" y="573"/>
                  </a:cubicBezTo>
                  <a:cubicBezTo>
                    <a:pt x="1378" y="587"/>
                    <a:pt x="1333" y="623"/>
                    <a:pt x="1318" y="626"/>
                  </a:cubicBezTo>
                  <a:cubicBezTo>
                    <a:pt x="1344" y="640"/>
                    <a:pt x="1334" y="683"/>
                    <a:pt x="1344" y="697"/>
                  </a:cubicBezTo>
                  <a:cubicBezTo>
                    <a:pt x="1341" y="702"/>
                    <a:pt x="1331" y="707"/>
                    <a:pt x="1331" y="716"/>
                  </a:cubicBezTo>
                  <a:cubicBezTo>
                    <a:pt x="1322" y="716"/>
                    <a:pt x="1315" y="731"/>
                    <a:pt x="1308" y="725"/>
                  </a:cubicBezTo>
                  <a:cubicBezTo>
                    <a:pt x="1289" y="710"/>
                    <a:pt x="1262" y="685"/>
                    <a:pt x="1262" y="662"/>
                  </a:cubicBezTo>
                  <a:cubicBezTo>
                    <a:pt x="1262" y="636"/>
                    <a:pt x="1267" y="616"/>
                    <a:pt x="1246" y="602"/>
                  </a:cubicBezTo>
                  <a:cubicBezTo>
                    <a:pt x="1197" y="602"/>
                    <a:pt x="1197" y="602"/>
                    <a:pt x="1197" y="602"/>
                  </a:cubicBezTo>
                  <a:cubicBezTo>
                    <a:pt x="1169" y="581"/>
                    <a:pt x="1137" y="568"/>
                    <a:pt x="1103" y="554"/>
                  </a:cubicBezTo>
                  <a:cubicBezTo>
                    <a:pt x="1097" y="552"/>
                    <a:pt x="1080" y="539"/>
                    <a:pt x="1069" y="539"/>
                  </a:cubicBezTo>
                  <a:cubicBezTo>
                    <a:pt x="1058" y="539"/>
                    <a:pt x="1053" y="551"/>
                    <a:pt x="1041" y="551"/>
                  </a:cubicBezTo>
                  <a:cubicBezTo>
                    <a:pt x="1041" y="531"/>
                    <a:pt x="1029" y="487"/>
                    <a:pt x="1013" y="487"/>
                  </a:cubicBezTo>
                  <a:cubicBezTo>
                    <a:pt x="1005" y="487"/>
                    <a:pt x="1001" y="493"/>
                    <a:pt x="994" y="495"/>
                  </a:cubicBezTo>
                  <a:cubicBezTo>
                    <a:pt x="997" y="485"/>
                    <a:pt x="994" y="482"/>
                    <a:pt x="994" y="459"/>
                  </a:cubicBezTo>
                  <a:cubicBezTo>
                    <a:pt x="994" y="427"/>
                    <a:pt x="1003" y="408"/>
                    <a:pt x="1020" y="390"/>
                  </a:cubicBezTo>
                  <a:cubicBezTo>
                    <a:pt x="1026" y="384"/>
                    <a:pt x="1039" y="353"/>
                    <a:pt x="1045" y="350"/>
                  </a:cubicBezTo>
                  <a:cubicBezTo>
                    <a:pt x="1058" y="345"/>
                    <a:pt x="1081" y="353"/>
                    <a:pt x="1081" y="334"/>
                  </a:cubicBezTo>
                  <a:cubicBezTo>
                    <a:pt x="1081" y="322"/>
                    <a:pt x="1052" y="321"/>
                    <a:pt x="1041" y="315"/>
                  </a:cubicBezTo>
                  <a:cubicBezTo>
                    <a:pt x="1048" y="317"/>
                    <a:pt x="1025" y="301"/>
                    <a:pt x="1087" y="321"/>
                  </a:cubicBezTo>
                  <a:cubicBezTo>
                    <a:pt x="1103" y="326"/>
                    <a:pt x="1093" y="304"/>
                    <a:pt x="1102" y="304"/>
                  </a:cubicBezTo>
                  <a:cubicBezTo>
                    <a:pt x="1103" y="304"/>
                    <a:pt x="1109" y="304"/>
                    <a:pt x="1119" y="304"/>
                  </a:cubicBezTo>
                  <a:cubicBezTo>
                    <a:pt x="1137" y="304"/>
                    <a:pt x="1147" y="284"/>
                    <a:pt x="1159" y="275"/>
                  </a:cubicBezTo>
                  <a:cubicBezTo>
                    <a:pt x="1159" y="263"/>
                    <a:pt x="1159" y="263"/>
                    <a:pt x="1159" y="263"/>
                  </a:cubicBezTo>
                  <a:cubicBezTo>
                    <a:pt x="1133" y="256"/>
                    <a:pt x="1107" y="260"/>
                    <a:pt x="1096" y="236"/>
                  </a:cubicBezTo>
                  <a:cubicBezTo>
                    <a:pt x="1096" y="236"/>
                    <a:pt x="1104" y="236"/>
                    <a:pt x="1109" y="236"/>
                  </a:cubicBezTo>
                  <a:cubicBezTo>
                    <a:pt x="1119" y="243"/>
                    <a:pt x="1129" y="255"/>
                    <a:pt x="1144" y="255"/>
                  </a:cubicBezTo>
                  <a:cubicBezTo>
                    <a:pt x="1156" y="255"/>
                    <a:pt x="1178" y="238"/>
                    <a:pt x="1178" y="229"/>
                  </a:cubicBezTo>
                  <a:cubicBezTo>
                    <a:pt x="1178" y="225"/>
                    <a:pt x="1166" y="211"/>
                    <a:pt x="1172" y="211"/>
                  </a:cubicBezTo>
                  <a:cubicBezTo>
                    <a:pt x="1189" y="211"/>
                    <a:pt x="1195" y="227"/>
                    <a:pt x="1206" y="227"/>
                  </a:cubicBezTo>
                  <a:cubicBezTo>
                    <a:pt x="1212" y="227"/>
                    <a:pt x="1217" y="221"/>
                    <a:pt x="1231" y="221"/>
                  </a:cubicBezTo>
                  <a:cubicBezTo>
                    <a:pt x="1227" y="216"/>
                    <a:pt x="1230" y="202"/>
                    <a:pt x="1240" y="217"/>
                  </a:cubicBezTo>
                  <a:cubicBezTo>
                    <a:pt x="1245" y="225"/>
                    <a:pt x="1284" y="190"/>
                    <a:pt x="1284" y="179"/>
                  </a:cubicBezTo>
                  <a:cubicBezTo>
                    <a:pt x="1284" y="172"/>
                    <a:pt x="1266" y="164"/>
                    <a:pt x="1266" y="159"/>
                  </a:cubicBezTo>
                  <a:cubicBezTo>
                    <a:pt x="1266" y="154"/>
                    <a:pt x="1256" y="141"/>
                    <a:pt x="1280" y="129"/>
                  </a:cubicBezTo>
                  <a:cubicBezTo>
                    <a:pt x="1283" y="122"/>
                    <a:pt x="1280" y="123"/>
                    <a:pt x="1280" y="109"/>
                  </a:cubicBezTo>
                  <a:cubicBezTo>
                    <a:pt x="1256" y="109"/>
                    <a:pt x="1262" y="89"/>
                    <a:pt x="1231" y="89"/>
                  </a:cubicBezTo>
                  <a:cubicBezTo>
                    <a:pt x="1224" y="89"/>
                    <a:pt x="1219" y="84"/>
                    <a:pt x="1212" y="84"/>
                  </a:cubicBezTo>
                  <a:cubicBezTo>
                    <a:pt x="1203" y="84"/>
                    <a:pt x="1193" y="90"/>
                    <a:pt x="1193" y="100"/>
                  </a:cubicBezTo>
                  <a:cubicBezTo>
                    <a:pt x="1193" y="110"/>
                    <a:pt x="1204" y="114"/>
                    <a:pt x="1204" y="121"/>
                  </a:cubicBezTo>
                  <a:cubicBezTo>
                    <a:pt x="1204" y="129"/>
                    <a:pt x="1187" y="129"/>
                    <a:pt x="1183" y="137"/>
                  </a:cubicBezTo>
                  <a:cubicBezTo>
                    <a:pt x="1177" y="151"/>
                    <a:pt x="1179" y="161"/>
                    <a:pt x="1168" y="176"/>
                  </a:cubicBezTo>
                  <a:cubicBezTo>
                    <a:pt x="1151" y="199"/>
                    <a:pt x="1128" y="162"/>
                    <a:pt x="1128" y="153"/>
                  </a:cubicBezTo>
                  <a:cubicBezTo>
                    <a:pt x="1128" y="143"/>
                    <a:pt x="1141" y="145"/>
                    <a:pt x="1141" y="133"/>
                  </a:cubicBezTo>
                  <a:cubicBezTo>
                    <a:pt x="1141" y="128"/>
                    <a:pt x="1119" y="105"/>
                    <a:pt x="1113" y="105"/>
                  </a:cubicBezTo>
                  <a:cubicBezTo>
                    <a:pt x="1091" y="105"/>
                    <a:pt x="1106" y="140"/>
                    <a:pt x="1083" y="140"/>
                  </a:cubicBezTo>
                  <a:cubicBezTo>
                    <a:pt x="1083" y="126"/>
                    <a:pt x="1082" y="116"/>
                    <a:pt x="1066" y="109"/>
                  </a:cubicBezTo>
                  <a:cubicBezTo>
                    <a:pt x="1068" y="105"/>
                    <a:pt x="1069" y="102"/>
                    <a:pt x="1073" y="99"/>
                  </a:cubicBezTo>
                  <a:cubicBezTo>
                    <a:pt x="1061" y="91"/>
                    <a:pt x="1044" y="99"/>
                    <a:pt x="1035" y="87"/>
                  </a:cubicBezTo>
                  <a:cubicBezTo>
                    <a:pt x="1041" y="84"/>
                    <a:pt x="1054" y="78"/>
                    <a:pt x="1054" y="68"/>
                  </a:cubicBezTo>
                  <a:cubicBezTo>
                    <a:pt x="1054" y="53"/>
                    <a:pt x="1032" y="53"/>
                    <a:pt x="1031" y="42"/>
                  </a:cubicBezTo>
                  <a:cubicBezTo>
                    <a:pt x="1031" y="17"/>
                    <a:pt x="1014" y="1"/>
                    <a:pt x="985" y="0"/>
                  </a:cubicBezTo>
                  <a:cubicBezTo>
                    <a:pt x="970" y="0"/>
                    <a:pt x="976" y="10"/>
                    <a:pt x="977" y="18"/>
                  </a:cubicBezTo>
                  <a:cubicBezTo>
                    <a:pt x="968" y="20"/>
                    <a:pt x="956" y="18"/>
                    <a:pt x="956" y="30"/>
                  </a:cubicBezTo>
                  <a:cubicBezTo>
                    <a:pt x="956" y="38"/>
                    <a:pt x="962" y="42"/>
                    <a:pt x="962" y="50"/>
                  </a:cubicBezTo>
                  <a:cubicBezTo>
                    <a:pt x="962" y="58"/>
                    <a:pt x="952" y="57"/>
                    <a:pt x="952" y="68"/>
                  </a:cubicBezTo>
                  <a:cubicBezTo>
                    <a:pt x="952" y="94"/>
                    <a:pt x="1003" y="78"/>
                    <a:pt x="1003" y="105"/>
                  </a:cubicBezTo>
                  <a:cubicBezTo>
                    <a:pt x="1003" y="110"/>
                    <a:pt x="997" y="129"/>
                    <a:pt x="997" y="129"/>
                  </a:cubicBezTo>
                  <a:cubicBezTo>
                    <a:pt x="1003" y="126"/>
                    <a:pt x="1007" y="124"/>
                    <a:pt x="1013" y="121"/>
                  </a:cubicBezTo>
                  <a:cubicBezTo>
                    <a:pt x="1023" y="154"/>
                    <a:pt x="973" y="138"/>
                    <a:pt x="973" y="177"/>
                  </a:cubicBezTo>
                  <a:cubicBezTo>
                    <a:pt x="948" y="184"/>
                    <a:pt x="968" y="158"/>
                    <a:pt x="962" y="149"/>
                  </a:cubicBezTo>
                  <a:cubicBezTo>
                    <a:pt x="960" y="145"/>
                    <a:pt x="939" y="140"/>
                    <a:pt x="928" y="140"/>
                  </a:cubicBezTo>
                  <a:cubicBezTo>
                    <a:pt x="914" y="140"/>
                    <a:pt x="909" y="148"/>
                    <a:pt x="909" y="165"/>
                  </a:cubicBezTo>
                  <a:cubicBezTo>
                    <a:pt x="896" y="163"/>
                    <a:pt x="888" y="165"/>
                    <a:pt x="844" y="165"/>
                  </a:cubicBezTo>
                  <a:cubicBezTo>
                    <a:pt x="804" y="165"/>
                    <a:pt x="756" y="150"/>
                    <a:pt x="746" y="117"/>
                  </a:cubicBezTo>
                  <a:cubicBezTo>
                    <a:pt x="732" y="121"/>
                    <a:pt x="687" y="122"/>
                    <a:pt x="687" y="140"/>
                  </a:cubicBezTo>
                  <a:cubicBezTo>
                    <a:pt x="687" y="145"/>
                    <a:pt x="690" y="148"/>
                    <a:pt x="696" y="148"/>
                  </a:cubicBezTo>
                  <a:cubicBezTo>
                    <a:pt x="709" y="148"/>
                    <a:pt x="729" y="142"/>
                    <a:pt x="738" y="136"/>
                  </a:cubicBezTo>
                  <a:cubicBezTo>
                    <a:pt x="741" y="162"/>
                    <a:pt x="702" y="140"/>
                    <a:pt x="702" y="167"/>
                  </a:cubicBezTo>
                  <a:cubicBezTo>
                    <a:pt x="702" y="173"/>
                    <a:pt x="710" y="191"/>
                    <a:pt x="707" y="191"/>
                  </a:cubicBezTo>
                  <a:cubicBezTo>
                    <a:pt x="691" y="191"/>
                    <a:pt x="688" y="171"/>
                    <a:pt x="676" y="165"/>
                  </a:cubicBezTo>
                  <a:cubicBezTo>
                    <a:pt x="664" y="159"/>
                    <a:pt x="664" y="159"/>
                    <a:pt x="664" y="159"/>
                  </a:cubicBezTo>
                  <a:cubicBezTo>
                    <a:pt x="646" y="159"/>
                    <a:pt x="634" y="159"/>
                    <a:pt x="616" y="159"/>
                  </a:cubicBezTo>
                  <a:cubicBezTo>
                    <a:pt x="601" y="159"/>
                    <a:pt x="591" y="166"/>
                    <a:pt x="574" y="167"/>
                  </a:cubicBezTo>
                  <a:cubicBezTo>
                    <a:pt x="544" y="168"/>
                    <a:pt x="544" y="156"/>
                    <a:pt x="544" y="154"/>
                  </a:cubicBezTo>
                  <a:cubicBezTo>
                    <a:pt x="544" y="147"/>
                    <a:pt x="567" y="150"/>
                    <a:pt x="572" y="145"/>
                  </a:cubicBezTo>
                  <a:cubicBezTo>
                    <a:pt x="551" y="114"/>
                    <a:pt x="554" y="119"/>
                    <a:pt x="511" y="123"/>
                  </a:cubicBezTo>
                  <a:cubicBezTo>
                    <a:pt x="465" y="127"/>
                    <a:pt x="442" y="87"/>
                    <a:pt x="396" y="87"/>
                  </a:cubicBezTo>
                  <a:cubicBezTo>
                    <a:pt x="382" y="87"/>
                    <a:pt x="376" y="97"/>
                    <a:pt x="364" y="97"/>
                  </a:cubicBezTo>
                  <a:cubicBezTo>
                    <a:pt x="355" y="97"/>
                    <a:pt x="347" y="82"/>
                    <a:pt x="345" y="76"/>
                  </a:cubicBezTo>
                  <a:cubicBezTo>
                    <a:pt x="331" y="79"/>
                    <a:pt x="331" y="97"/>
                    <a:pt x="316" y="97"/>
                  </a:cubicBezTo>
                  <a:cubicBezTo>
                    <a:pt x="301" y="97"/>
                    <a:pt x="281" y="61"/>
                    <a:pt x="276" y="61"/>
                  </a:cubicBezTo>
                  <a:cubicBezTo>
                    <a:pt x="261" y="61"/>
                    <a:pt x="267" y="84"/>
                    <a:pt x="251" y="84"/>
                  </a:cubicBezTo>
                  <a:cubicBezTo>
                    <a:pt x="245" y="84"/>
                    <a:pt x="239" y="79"/>
                    <a:pt x="237" y="73"/>
                  </a:cubicBezTo>
                  <a:cubicBezTo>
                    <a:pt x="214" y="78"/>
                    <a:pt x="205" y="80"/>
                    <a:pt x="184" y="89"/>
                  </a:cubicBezTo>
                  <a:cubicBezTo>
                    <a:pt x="176" y="90"/>
                    <a:pt x="156" y="105"/>
                    <a:pt x="149" y="99"/>
                  </a:cubicBezTo>
                  <a:cubicBezTo>
                    <a:pt x="129" y="80"/>
                    <a:pt x="133" y="104"/>
                    <a:pt x="126" y="105"/>
                  </a:cubicBezTo>
                  <a:cubicBezTo>
                    <a:pt x="76" y="106"/>
                    <a:pt x="111" y="125"/>
                    <a:pt x="104" y="125"/>
                  </a:cubicBezTo>
                  <a:cubicBezTo>
                    <a:pt x="85" y="125"/>
                    <a:pt x="51" y="121"/>
                    <a:pt x="20" y="101"/>
                  </a:cubicBezTo>
                  <a:cubicBezTo>
                    <a:pt x="18" y="101"/>
                    <a:pt x="9" y="93"/>
                    <a:pt x="9" y="91"/>
                  </a:cubicBezTo>
                  <a:cubicBezTo>
                    <a:pt x="4" y="94"/>
                    <a:pt x="8" y="93"/>
                    <a:pt x="0" y="91"/>
                  </a:cubicBezTo>
                  <a:cubicBezTo>
                    <a:pt x="0" y="435"/>
                    <a:pt x="0" y="435"/>
                    <a:pt x="0" y="435"/>
                  </a:cubicBezTo>
                  <a:cubicBezTo>
                    <a:pt x="10" y="446"/>
                    <a:pt x="33" y="432"/>
                    <a:pt x="42" y="447"/>
                  </a:cubicBezTo>
                  <a:cubicBezTo>
                    <a:pt x="48" y="458"/>
                    <a:pt x="64" y="479"/>
                    <a:pt x="80" y="479"/>
                  </a:cubicBezTo>
                  <a:cubicBezTo>
                    <a:pt x="90" y="479"/>
                    <a:pt x="90" y="462"/>
                    <a:pt x="101" y="459"/>
                  </a:cubicBezTo>
                  <a:cubicBezTo>
                    <a:pt x="105" y="458"/>
                    <a:pt x="110" y="459"/>
                    <a:pt x="115" y="455"/>
                  </a:cubicBezTo>
                  <a:cubicBezTo>
                    <a:pt x="138" y="479"/>
                    <a:pt x="149" y="488"/>
                    <a:pt x="169" y="519"/>
                  </a:cubicBezTo>
                  <a:cubicBezTo>
                    <a:pt x="170" y="522"/>
                    <a:pt x="176" y="523"/>
                    <a:pt x="179" y="531"/>
                  </a:cubicBezTo>
                  <a:cubicBezTo>
                    <a:pt x="182" y="540"/>
                    <a:pt x="186" y="552"/>
                    <a:pt x="194" y="561"/>
                  </a:cubicBezTo>
                  <a:cubicBezTo>
                    <a:pt x="198" y="566"/>
                    <a:pt x="207" y="563"/>
                    <a:pt x="212" y="570"/>
                  </a:cubicBezTo>
                  <a:cubicBezTo>
                    <a:pt x="219" y="577"/>
                    <a:pt x="232" y="581"/>
                    <a:pt x="232" y="597"/>
                  </a:cubicBezTo>
                  <a:cubicBezTo>
                    <a:pt x="232" y="606"/>
                    <a:pt x="221" y="608"/>
                    <a:pt x="221" y="613"/>
                  </a:cubicBezTo>
                  <a:cubicBezTo>
                    <a:pt x="221" y="617"/>
                    <a:pt x="226" y="620"/>
                    <a:pt x="226" y="624"/>
                  </a:cubicBezTo>
                  <a:cubicBezTo>
                    <a:pt x="226" y="635"/>
                    <a:pt x="223" y="656"/>
                    <a:pt x="233" y="659"/>
                  </a:cubicBezTo>
                  <a:cubicBezTo>
                    <a:pt x="239" y="661"/>
                    <a:pt x="245" y="661"/>
                    <a:pt x="250" y="666"/>
                  </a:cubicBezTo>
                  <a:cubicBezTo>
                    <a:pt x="257" y="673"/>
                    <a:pt x="248" y="683"/>
                    <a:pt x="257" y="690"/>
                  </a:cubicBezTo>
                  <a:cubicBezTo>
                    <a:pt x="257" y="690"/>
                    <a:pt x="277" y="702"/>
                    <a:pt x="278" y="705"/>
                  </a:cubicBezTo>
                  <a:cubicBezTo>
                    <a:pt x="283" y="723"/>
                    <a:pt x="285" y="744"/>
                    <a:pt x="310" y="744"/>
                  </a:cubicBezTo>
                  <a:cubicBezTo>
                    <a:pt x="314" y="760"/>
                    <a:pt x="341" y="750"/>
                    <a:pt x="347" y="771"/>
                  </a:cubicBezTo>
                  <a:cubicBezTo>
                    <a:pt x="349" y="779"/>
                    <a:pt x="368" y="780"/>
                    <a:pt x="376" y="788"/>
                  </a:cubicBezTo>
                  <a:cubicBezTo>
                    <a:pt x="377" y="790"/>
                    <a:pt x="381" y="791"/>
                    <a:pt x="384" y="793"/>
                  </a:cubicBezTo>
                  <a:cubicBezTo>
                    <a:pt x="384" y="793"/>
                    <a:pt x="384" y="793"/>
                    <a:pt x="384" y="793"/>
                  </a:cubicBezTo>
                  <a:cubicBezTo>
                    <a:pt x="990" y="793"/>
                    <a:pt x="990" y="793"/>
                    <a:pt x="990" y="793"/>
                  </a:cubicBezTo>
                  <a:cubicBezTo>
                    <a:pt x="990" y="783"/>
                    <a:pt x="990" y="783"/>
                    <a:pt x="990" y="783"/>
                  </a:cubicBezTo>
                  <a:cubicBezTo>
                    <a:pt x="1000" y="791"/>
                    <a:pt x="999" y="798"/>
                    <a:pt x="1009" y="803"/>
                  </a:cubicBezTo>
                  <a:cubicBezTo>
                    <a:pt x="1047" y="803"/>
                    <a:pt x="1047" y="803"/>
                    <a:pt x="1047" y="803"/>
                  </a:cubicBezTo>
                  <a:cubicBezTo>
                    <a:pt x="1062" y="819"/>
                    <a:pt x="1082" y="819"/>
                    <a:pt x="1109" y="819"/>
                  </a:cubicBezTo>
                  <a:cubicBezTo>
                    <a:pt x="1119" y="816"/>
                    <a:pt x="1121" y="819"/>
                    <a:pt x="1129" y="815"/>
                  </a:cubicBezTo>
                  <a:cubicBezTo>
                    <a:pt x="1137" y="811"/>
                    <a:pt x="1134" y="799"/>
                    <a:pt x="1141" y="799"/>
                  </a:cubicBezTo>
                  <a:cubicBezTo>
                    <a:pt x="1150" y="799"/>
                    <a:pt x="1156" y="813"/>
                    <a:pt x="1159" y="816"/>
                  </a:cubicBezTo>
                  <a:cubicBezTo>
                    <a:pt x="1161" y="813"/>
                    <a:pt x="1160" y="806"/>
                    <a:pt x="1160" y="805"/>
                  </a:cubicBezTo>
                  <a:cubicBezTo>
                    <a:pt x="1163" y="805"/>
                    <a:pt x="1164" y="805"/>
                    <a:pt x="1166" y="805"/>
                  </a:cubicBezTo>
                  <a:cubicBezTo>
                    <a:pt x="1171" y="805"/>
                    <a:pt x="1203" y="832"/>
                    <a:pt x="1204" y="835"/>
                  </a:cubicBezTo>
                  <a:cubicBezTo>
                    <a:pt x="1209" y="845"/>
                    <a:pt x="1204" y="853"/>
                    <a:pt x="1210" y="859"/>
                  </a:cubicBezTo>
                  <a:cubicBezTo>
                    <a:pt x="1228" y="877"/>
                    <a:pt x="1251" y="873"/>
                    <a:pt x="1270" y="886"/>
                  </a:cubicBezTo>
                  <a:cubicBezTo>
                    <a:pt x="1290" y="886"/>
                    <a:pt x="1290" y="886"/>
                    <a:pt x="1290" y="886"/>
                  </a:cubicBezTo>
                  <a:cubicBezTo>
                    <a:pt x="1299" y="892"/>
                    <a:pt x="1310" y="900"/>
                    <a:pt x="1310" y="912"/>
                  </a:cubicBezTo>
                  <a:cubicBezTo>
                    <a:pt x="1310" y="918"/>
                    <a:pt x="1307" y="922"/>
                    <a:pt x="1303" y="922"/>
                  </a:cubicBezTo>
                  <a:cubicBezTo>
                    <a:pt x="1294" y="922"/>
                    <a:pt x="1284" y="911"/>
                    <a:pt x="1281" y="908"/>
                  </a:cubicBezTo>
                  <a:cubicBezTo>
                    <a:pt x="1278" y="921"/>
                    <a:pt x="1272" y="959"/>
                    <a:pt x="1261" y="959"/>
                  </a:cubicBezTo>
                  <a:cubicBezTo>
                    <a:pt x="1252" y="969"/>
                    <a:pt x="1244" y="974"/>
                    <a:pt x="1244" y="986"/>
                  </a:cubicBezTo>
                  <a:cubicBezTo>
                    <a:pt x="1247" y="990"/>
                    <a:pt x="1251" y="996"/>
                    <a:pt x="1256" y="996"/>
                  </a:cubicBezTo>
                  <a:cubicBezTo>
                    <a:pt x="1262" y="996"/>
                    <a:pt x="1263" y="991"/>
                    <a:pt x="1266" y="988"/>
                  </a:cubicBezTo>
                  <a:cubicBezTo>
                    <a:pt x="1273" y="981"/>
                    <a:pt x="1284" y="981"/>
                    <a:pt x="1295" y="981"/>
                  </a:cubicBezTo>
                  <a:cubicBezTo>
                    <a:pt x="1305" y="981"/>
                    <a:pt x="1309" y="987"/>
                    <a:pt x="1313" y="985"/>
                  </a:cubicBezTo>
                  <a:cubicBezTo>
                    <a:pt x="1318" y="982"/>
                    <a:pt x="1322" y="980"/>
                    <a:pt x="1325" y="978"/>
                  </a:cubicBezTo>
                  <a:cubicBezTo>
                    <a:pt x="1324" y="974"/>
                    <a:pt x="1322" y="969"/>
                    <a:pt x="1321" y="965"/>
                  </a:cubicBezTo>
                  <a:cubicBezTo>
                    <a:pt x="1320" y="962"/>
                    <a:pt x="1316" y="961"/>
                    <a:pt x="1316" y="958"/>
                  </a:cubicBezTo>
                  <a:cubicBezTo>
                    <a:pt x="1316" y="954"/>
                    <a:pt x="1324" y="952"/>
                    <a:pt x="1326" y="951"/>
                  </a:cubicBezTo>
                  <a:cubicBezTo>
                    <a:pt x="1343" y="946"/>
                    <a:pt x="1378" y="936"/>
                    <a:pt x="1397" y="936"/>
                  </a:cubicBezTo>
                  <a:cubicBezTo>
                    <a:pt x="1399" y="935"/>
                    <a:pt x="1426" y="906"/>
                    <a:pt x="1431" y="902"/>
                  </a:cubicBezTo>
                  <a:cubicBezTo>
                    <a:pt x="1435" y="899"/>
                    <a:pt x="1453" y="900"/>
                    <a:pt x="1471" y="900"/>
                  </a:cubicBezTo>
                  <a:cubicBezTo>
                    <a:pt x="1478" y="900"/>
                    <a:pt x="1483" y="900"/>
                    <a:pt x="1490" y="900"/>
                  </a:cubicBezTo>
                  <a:cubicBezTo>
                    <a:pt x="1497" y="900"/>
                    <a:pt x="1504" y="898"/>
                    <a:pt x="1509" y="897"/>
                  </a:cubicBezTo>
                  <a:cubicBezTo>
                    <a:pt x="1516" y="896"/>
                    <a:pt x="1514" y="893"/>
                    <a:pt x="1517" y="890"/>
                  </a:cubicBezTo>
                  <a:cubicBezTo>
                    <a:pt x="1531" y="875"/>
                    <a:pt x="1530" y="849"/>
                    <a:pt x="1550" y="835"/>
                  </a:cubicBezTo>
                  <a:cubicBezTo>
                    <a:pt x="1559" y="847"/>
                    <a:pt x="1573" y="830"/>
                    <a:pt x="1579" y="841"/>
                  </a:cubicBezTo>
                  <a:cubicBezTo>
                    <a:pt x="1590" y="861"/>
                    <a:pt x="1583" y="890"/>
                    <a:pt x="1592" y="909"/>
                  </a:cubicBezTo>
                  <a:lnTo>
                    <a:pt x="1592" y="90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71" name="Freeform 116">
              <a:extLst>
                <a:ext uri="{FF2B5EF4-FFF2-40B4-BE49-F238E27FC236}">
                  <a16:creationId xmlns:a16="http://schemas.microsoft.com/office/drawing/2014/main" id="{553E95E4-8983-4B3A-89D2-C1E9264AA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100" y="1967781"/>
              <a:ext cx="921324" cy="705526"/>
            </a:xfrm>
            <a:custGeom>
              <a:avLst/>
              <a:gdLst>
                <a:gd name="T0" fmla="*/ 574 w 806"/>
                <a:gd name="T1" fmla="*/ 409 h 617"/>
                <a:gd name="T2" fmla="*/ 654 w 806"/>
                <a:gd name="T3" fmla="*/ 453 h 617"/>
                <a:gd name="T4" fmla="*/ 689 w 806"/>
                <a:gd name="T5" fmla="*/ 429 h 617"/>
                <a:gd name="T6" fmla="*/ 753 w 806"/>
                <a:gd name="T7" fmla="*/ 505 h 617"/>
                <a:gd name="T8" fmla="*/ 786 w 806"/>
                <a:gd name="T9" fmla="*/ 544 h 617"/>
                <a:gd name="T10" fmla="*/ 795 w 806"/>
                <a:gd name="T11" fmla="*/ 587 h 617"/>
                <a:gd name="T12" fmla="*/ 756 w 806"/>
                <a:gd name="T13" fmla="*/ 564 h 617"/>
                <a:gd name="T14" fmla="*/ 733 w 806"/>
                <a:gd name="T15" fmla="*/ 540 h 617"/>
                <a:gd name="T16" fmla="*/ 731 w 806"/>
                <a:gd name="T17" fmla="*/ 515 h 617"/>
                <a:gd name="T18" fmla="*/ 710 w 806"/>
                <a:gd name="T19" fmla="*/ 515 h 617"/>
                <a:gd name="T20" fmla="*/ 707 w 806"/>
                <a:gd name="T21" fmla="*/ 486 h 617"/>
                <a:gd name="T22" fmla="*/ 670 w 806"/>
                <a:gd name="T23" fmla="*/ 469 h 617"/>
                <a:gd name="T24" fmla="*/ 623 w 806"/>
                <a:gd name="T25" fmla="*/ 453 h 617"/>
                <a:gd name="T26" fmla="*/ 513 w 806"/>
                <a:gd name="T27" fmla="*/ 425 h 617"/>
                <a:gd name="T28" fmla="*/ 411 w 806"/>
                <a:gd name="T29" fmla="*/ 397 h 617"/>
                <a:gd name="T30" fmla="*/ 343 w 806"/>
                <a:gd name="T31" fmla="*/ 453 h 617"/>
                <a:gd name="T32" fmla="*/ 342 w 806"/>
                <a:gd name="T33" fmla="*/ 441 h 617"/>
                <a:gd name="T34" fmla="*/ 374 w 806"/>
                <a:gd name="T35" fmla="*/ 393 h 617"/>
                <a:gd name="T36" fmla="*/ 366 w 806"/>
                <a:gd name="T37" fmla="*/ 385 h 617"/>
                <a:gd name="T38" fmla="*/ 298 w 806"/>
                <a:gd name="T39" fmla="*/ 467 h 617"/>
                <a:gd name="T40" fmla="*/ 245 w 806"/>
                <a:gd name="T41" fmla="*/ 519 h 617"/>
                <a:gd name="T42" fmla="*/ 135 w 806"/>
                <a:gd name="T43" fmla="*/ 579 h 617"/>
                <a:gd name="T44" fmla="*/ 97 w 806"/>
                <a:gd name="T45" fmla="*/ 590 h 617"/>
                <a:gd name="T46" fmla="*/ 157 w 806"/>
                <a:gd name="T47" fmla="*/ 552 h 617"/>
                <a:gd name="T48" fmla="*/ 254 w 806"/>
                <a:gd name="T49" fmla="*/ 461 h 617"/>
                <a:gd name="T50" fmla="*/ 214 w 806"/>
                <a:gd name="T51" fmla="*/ 471 h 617"/>
                <a:gd name="T52" fmla="*/ 188 w 806"/>
                <a:gd name="T53" fmla="*/ 479 h 617"/>
                <a:gd name="T54" fmla="*/ 151 w 806"/>
                <a:gd name="T55" fmla="*/ 469 h 617"/>
                <a:gd name="T56" fmla="*/ 131 w 806"/>
                <a:gd name="T57" fmla="*/ 475 h 617"/>
                <a:gd name="T58" fmla="*/ 123 w 806"/>
                <a:gd name="T59" fmla="*/ 439 h 617"/>
                <a:gd name="T60" fmla="*/ 102 w 806"/>
                <a:gd name="T61" fmla="*/ 441 h 617"/>
                <a:gd name="T62" fmla="*/ 63 w 806"/>
                <a:gd name="T63" fmla="*/ 402 h 617"/>
                <a:gd name="T64" fmla="*/ 89 w 806"/>
                <a:gd name="T65" fmla="*/ 324 h 617"/>
                <a:gd name="T66" fmla="*/ 135 w 806"/>
                <a:gd name="T67" fmla="*/ 273 h 617"/>
                <a:gd name="T68" fmla="*/ 146 w 806"/>
                <a:gd name="T69" fmla="*/ 261 h 617"/>
                <a:gd name="T70" fmla="*/ 102 w 806"/>
                <a:gd name="T71" fmla="*/ 274 h 617"/>
                <a:gd name="T72" fmla="*/ 30 w 806"/>
                <a:gd name="T73" fmla="*/ 269 h 617"/>
                <a:gd name="T74" fmla="*/ 23 w 806"/>
                <a:gd name="T75" fmla="*/ 238 h 617"/>
                <a:gd name="T76" fmla="*/ 68 w 806"/>
                <a:gd name="T77" fmla="*/ 191 h 617"/>
                <a:gd name="T78" fmla="*/ 110 w 806"/>
                <a:gd name="T79" fmla="*/ 209 h 617"/>
                <a:gd name="T80" fmla="*/ 85 w 806"/>
                <a:gd name="T81" fmla="*/ 171 h 617"/>
                <a:gd name="T82" fmla="*/ 23 w 806"/>
                <a:gd name="T83" fmla="*/ 121 h 617"/>
                <a:gd name="T84" fmla="*/ 76 w 806"/>
                <a:gd name="T85" fmla="*/ 99 h 617"/>
                <a:gd name="T86" fmla="*/ 201 w 806"/>
                <a:gd name="T87" fmla="*/ 22 h 617"/>
                <a:gd name="T88" fmla="*/ 257 w 806"/>
                <a:gd name="T89" fmla="*/ 12 h 617"/>
                <a:gd name="T90" fmla="*/ 269 w 806"/>
                <a:gd name="T91" fmla="*/ 12 h 617"/>
                <a:gd name="T92" fmla="*/ 324 w 806"/>
                <a:gd name="T93" fmla="*/ 20 h 617"/>
                <a:gd name="T94" fmla="*/ 405 w 806"/>
                <a:gd name="T95" fmla="*/ 36 h 617"/>
                <a:gd name="T96" fmla="*/ 526 w 806"/>
                <a:gd name="T97" fmla="*/ 50 h 617"/>
                <a:gd name="T98" fmla="*/ 574 w 806"/>
                <a:gd name="T99" fmla="*/ 63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06" h="617">
                  <a:moveTo>
                    <a:pt x="574" y="65"/>
                  </a:moveTo>
                  <a:cubicBezTo>
                    <a:pt x="574" y="409"/>
                    <a:pt x="574" y="409"/>
                    <a:pt x="574" y="409"/>
                  </a:cubicBezTo>
                  <a:cubicBezTo>
                    <a:pt x="584" y="420"/>
                    <a:pt x="607" y="406"/>
                    <a:pt x="616" y="421"/>
                  </a:cubicBezTo>
                  <a:cubicBezTo>
                    <a:pt x="622" y="432"/>
                    <a:pt x="638" y="453"/>
                    <a:pt x="654" y="453"/>
                  </a:cubicBezTo>
                  <a:cubicBezTo>
                    <a:pt x="664" y="453"/>
                    <a:pt x="664" y="436"/>
                    <a:pt x="675" y="433"/>
                  </a:cubicBezTo>
                  <a:cubicBezTo>
                    <a:pt x="679" y="432"/>
                    <a:pt x="684" y="433"/>
                    <a:pt x="689" y="429"/>
                  </a:cubicBezTo>
                  <a:cubicBezTo>
                    <a:pt x="712" y="453"/>
                    <a:pt x="723" y="462"/>
                    <a:pt x="743" y="493"/>
                  </a:cubicBezTo>
                  <a:cubicBezTo>
                    <a:pt x="744" y="496"/>
                    <a:pt x="750" y="497"/>
                    <a:pt x="753" y="505"/>
                  </a:cubicBezTo>
                  <a:cubicBezTo>
                    <a:pt x="756" y="514"/>
                    <a:pt x="760" y="526"/>
                    <a:pt x="768" y="535"/>
                  </a:cubicBezTo>
                  <a:cubicBezTo>
                    <a:pt x="772" y="540"/>
                    <a:pt x="781" y="537"/>
                    <a:pt x="786" y="544"/>
                  </a:cubicBezTo>
                  <a:cubicBezTo>
                    <a:pt x="793" y="551"/>
                    <a:pt x="806" y="555"/>
                    <a:pt x="806" y="571"/>
                  </a:cubicBezTo>
                  <a:cubicBezTo>
                    <a:pt x="806" y="580"/>
                    <a:pt x="795" y="582"/>
                    <a:pt x="795" y="587"/>
                  </a:cubicBezTo>
                  <a:cubicBezTo>
                    <a:pt x="791" y="587"/>
                    <a:pt x="791" y="588"/>
                    <a:pt x="788" y="588"/>
                  </a:cubicBezTo>
                  <a:cubicBezTo>
                    <a:pt x="775" y="588"/>
                    <a:pt x="756" y="573"/>
                    <a:pt x="756" y="564"/>
                  </a:cubicBezTo>
                  <a:cubicBezTo>
                    <a:pt x="756" y="557"/>
                    <a:pt x="756" y="559"/>
                    <a:pt x="756" y="552"/>
                  </a:cubicBezTo>
                  <a:cubicBezTo>
                    <a:pt x="756" y="540"/>
                    <a:pt x="747" y="540"/>
                    <a:pt x="733" y="540"/>
                  </a:cubicBezTo>
                  <a:cubicBezTo>
                    <a:pt x="722" y="540"/>
                    <a:pt x="719" y="533"/>
                    <a:pt x="719" y="528"/>
                  </a:cubicBezTo>
                  <a:cubicBezTo>
                    <a:pt x="719" y="522"/>
                    <a:pt x="731" y="521"/>
                    <a:pt x="731" y="515"/>
                  </a:cubicBezTo>
                  <a:cubicBezTo>
                    <a:pt x="731" y="509"/>
                    <a:pt x="731" y="506"/>
                    <a:pt x="731" y="505"/>
                  </a:cubicBezTo>
                  <a:cubicBezTo>
                    <a:pt x="716" y="505"/>
                    <a:pt x="720" y="515"/>
                    <a:pt x="710" y="515"/>
                  </a:cubicBezTo>
                  <a:cubicBezTo>
                    <a:pt x="707" y="515"/>
                    <a:pt x="699" y="508"/>
                    <a:pt x="699" y="503"/>
                  </a:cubicBezTo>
                  <a:cubicBezTo>
                    <a:pt x="699" y="494"/>
                    <a:pt x="704" y="490"/>
                    <a:pt x="707" y="486"/>
                  </a:cubicBezTo>
                  <a:cubicBezTo>
                    <a:pt x="703" y="482"/>
                    <a:pt x="696" y="475"/>
                    <a:pt x="693" y="481"/>
                  </a:cubicBezTo>
                  <a:cubicBezTo>
                    <a:pt x="682" y="481"/>
                    <a:pt x="676" y="475"/>
                    <a:pt x="670" y="469"/>
                  </a:cubicBezTo>
                  <a:cubicBezTo>
                    <a:pt x="668" y="475"/>
                    <a:pt x="665" y="483"/>
                    <a:pt x="659" y="483"/>
                  </a:cubicBezTo>
                  <a:cubicBezTo>
                    <a:pt x="643" y="483"/>
                    <a:pt x="632" y="460"/>
                    <a:pt x="623" y="453"/>
                  </a:cubicBezTo>
                  <a:cubicBezTo>
                    <a:pt x="604" y="438"/>
                    <a:pt x="578" y="439"/>
                    <a:pt x="555" y="425"/>
                  </a:cubicBezTo>
                  <a:cubicBezTo>
                    <a:pt x="513" y="425"/>
                    <a:pt x="513" y="425"/>
                    <a:pt x="513" y="425"/>
                  </a:cubicBezTo>
                  <a:cubicBezTo>
                    <a:pt x="488" y="416"/>
                    <a:pt x="455" y="413"/>
                    <a:pt x="442" y="385"/>
                  </a:cubicBezTo>
                  <a:cubicBezTo>
                    <a:pt x="433" y="389"/>
                    <a:pt x="418" y="393"/>
                    <a:pt x="411" y="397"/>
                  </a:cubicBezTo>
                  <a:cubicBezTo>
                    <a:pt x="413" y="403"/>
                    <a:pt x="415" y="405"/>
                    <a:pt x="419" y="408"/>
                  </a:cubicBezTo>
                  <a:cubicBezTo>
                    <a:pt x="409" y="424"/>
                    <a:pt x="360" y="453"/>
                    <a:pt x="343" y="453"/>
                  </a:cubicBezTo>
                  <a:cubicBezTo>
                    <a:pt x="340" y="453"/>
                    <a:pt x="335" y="451"/>
                    <a:pt x="335" y="447"/>
                  </a:cubicBezTo>
                  <a:cubicBezTo>
                    <a:pt x="335" y="443"/>
                    <a:pt x="340" y="442"/>
                    <a:pt x="342" y="441"/>
                  </a:cubicBezTo>
                  <a:cubicBezTo>
                    <a:pt x="338" y="435"/>
                    <a:pt x="341" y="435"/>
                    <a:pt x="341" y="432"/>
                  </a:cubicBezTo>
                  <a:cubicBezTo>
                    <a:pt x="341" y="414"/>
                    <a:pt x="352" y="400"/>
                    <a:pt x="374" y="393"/>
                  </a:cubicBezTo>
                  <a:cubicBezTo>
                    <a:pt x="374" y="391"/>
                    <a:pt x="375" y="388"/>
                    <a:pt x="375" y="385"/>
                  </a:cubicBezTo>
                  <a:cubicBezTo>
                    <a:pt x="368" y="385"/>
                    <a:pt x="369" y="385"/>
                    <a:pt x="366" y="385"/>
                  </a:cubicBezTo>
                  <a:cubicBezTo>
                    <a:pt x="348" y="385"/>
                    <a:pt x="298" y="429"/>
                    <a:pt x="298" y="455"/>
                  </a:cubicBezTo>
                  <a:cubicBezTo>
                    <a:pt x="298" y="459"/>
                    <a:pt x="298" y="463"/>
                    <a:pt x="298" y="467"/>
                  </a:cubicBezTo>
                  <a:cubicBezTo>
                    <a:pt x="298" y="486"/>
                    <a:pt x="281" y="492"/>
                    <a:pt x="263" y="499"/>
                  </a:cubicBezTo>
                  <a:cubicBezTo>
                    <a:pt x="254" y="503"/>
                    <a:pt x="251" y="511"/>
                    <a:pt x="245" y="519"/>
                  </a:cubicBezTo>
                  <a:cubicBezTo>
                    <a:pt x="233" y="534"/>
                    <a:pt x="207" y="542"/>
                    <a:pt x="195" y="555"/>
                  </a:cubicBezTo>
                  <a:cubicBezTo>
                    <a:pt x="184" y="567"/>
                    <a:pt x="157" y="575"/>
                    <a:pt x="135" y="579"/>
                  </a:cubicBezTo>
                  <a:cubicBezTo>
                    <a:pt x="107" y="583"/>
                    <a:pt x="92" y="617"/>
                    <a:pt x="61" y="607"/>
                  </a:cubicBezTo>
                  <a:cubicBezTo>
                    <a:pt x="70" y="592"/>
                    <a:pt x="84" y="598"/>
                    <a:pt x="97" y="590"/>
                  </a:cubicBezTo>
                  <a:cubicBezTo>
                    <a:pt x="106" y="585"/>
                    <a:pt x="113" y="569"/>
                    <a:pt x="121" y="564"/>
                  </a:cubicBezTo>
                  <a:cubicBezTo>
                    <a:pt x="134" y="556"/>
                    <a:pt x="148" y="564"/>
                    <a:pt x="157" y="552"/>
                  </a:cubicBezTo>
                  <a:cubicBezTo>
                    <a:pt x="170" y="535"/>
                    <a:pt x="200" y="521"/>
                    <a:pt x="218" y="509"/>
                  </a:cubicBezTo>
                  <a:cubicBezTo>
                    <a:pt x="235" y="497"/>
                    <a:pt x="235" y="473"/>
                    <a:pt x="254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31" y="466"/>
                    <a:pt x="226" y="471"/>
                    <a:pt x="214" y="471"/>
                  </a:cubicBezTo>
                  <a:cubicBezTo>
                    <a:pt x="205" y="471"/>
                    <a:pt x="201" y="467"/>
                    <a:pt x="194" y="465"/>
                  </a:cubicBezTo>
                  <a:cubicBezTo>
                    <a:pt x="192" y="471"/>
                    <a:pt x="189" y="474"/>
                    <a:pt x="188" y="479"/>
                  </a:cubicBezTo>
                  <a:cubicBezTo>
                    <a:pt x="170" y="472"/>
                    <a:pt x="165" y="467"/>
                    <a:pt x="152" y="457"/>
                  </a:cubicBezTo>
                  <a:cubicBezTo>
                    <a:pt x="151" y="462"/>
                    <a:pt x="151" y="466"/>
                    <a:pt x="151" y="469"/>
                  </a:cubicBezTo>
                  <a:cubicBezTo>
                    <a:pt x="145" y="469"/>
                    <a:pt x="146" y="469"/>
                    <a:pt x="142" y="469"/>
                  </a:cubicBezTo>
                  <a:cubicBezTo>
                    <a:pt x="138" y="469"/>
                    <a:pt x="134" y="475"/>
                    <a:pt x="131" y="475"/>
                  </a:cubicBezTo>
                  <a:cubicBezTo>
                    <a:pt x="126" y="475"/>
                    <a:pt x="123" y="462"/>
                    <a:pt x="123" y="455"/>
                  </a:cubicBezTo>
                  <a:cubicBezTo>
                    <a:pt x="123" y="446"/>
                    <a:pt x="123" y="446"/>
                    <a:pt x="123" y="439"/>
                  </a:cubicBezTo>
                  <a:cubicBezTo>
                    <a:pt x="123" y="437"/>
                    <a:pt x="124" y="428"/>
                    <a:pt x="117" y="428"/>
                  </a:cubicBezTo>
                  <a:cubicBezTo>
                    <a:pt x="111" y="428"/>
                    <a:pt x="105" y="441"/>
                    <a:pt x="102" y="441"/>
                  </a:cubicBezTo>
                  <a:cubicBezTo>
                    <a:pt x="92" y="441"/>
                    <a:pt x="57" y="412"/>
                    <a:pt x="51" y="404"/>
                  </a:cubicBezTo>
                  <a:cubicBezTo>
                    <a:pt x="55" y="404"/>
                    <a:pt x="59" y="402"/>
                    <a:pt x="63" y="402"/>
                  </a:cubicBezTo>
                  <a:cubicBezTo>
                    <a:pt x="57" y="385"/>
                    <a:pt x="32" y="381"/>
                    <a:pt x="32" y="368"/>
                  </a:cubicBezTo>
                  <a:cubicBezTo>
                    <a:pt x="32" y="344"/>
                    <a:pt x="73" y="324"/>
                    <a:pt x="89" y="324"/>
                  </a:cubicBezTo>
                  <a:cubicBezTo>
                    <a:pt x="96" y="324"/>
                    <a:pt x="148" y="303"/>
                    <a:pt x="148" y="292"/>
                  </a:cubicBezTo>
                  <a:cubicBezTo>
                    <a:pt x="148" y="287"/>
                    <a:pt x="135" y="276"/>
                    <a:pt x="135" y="273"/>
                  </a:cubicBezTo>
                  <a:cubicBezTo>
                    <a:pt x="142" y="269"/>
                    <a:pt x="141" y="269"/>
                    <a:pt x="146" y="273"/>
                  </a:cubicBezTo>
                  <a:cubicBezTo>
                    <a:pt x="146" y="261"/>
                    <a:pt x="146" y="261"/>
                    <a:pt x="146" y="261"/>
                  </a:cubicBezTo>
                  <a:cubicBezTo>
                    <a:pt x="139" y="260"/>
                    <a:pt x="139" y="261"/>
                    <a:pt x="135" y="261"/>
                  </a:cubicBezTo>
                  <a:cubicBezTo>
                    <a:pt x="123" y="261"/>
                    <a:pt x="118" y="274"/>
                    <a:pt x="102" y="274"/>
                  </a:cubicBezTo>
                  <a:cubicBezTo>
                    <a:pt x="87" y="274"/>
                    <a:pt x="82" y="266"/>
                    <a:pt x="70" y="269"/>
                  </a:cubicBezTo>
                  <a:cubicBezTo>
                    <a:pt x="54" y="269"/>
                    <a:pt x="36" y="269"/>
                    <a:pt x="30" y="269"/>
                  </a:cubicBezTo>
                  <a:cubicBezTo>
                    <a:pt x="29" y="257"/>
                    <a:pt x="20" y="253"/>
                    <a:pt x="20" y="246"/>
                  </a:cubicBezTo>
                  <a:cubicBezTo>
                    <a:pt x="20" y="244"/>
                    <a:pt x="22" y="241"/>
                    <a:pt x="23" y="238"/>
                  </a:cubicBezTo>
                  <a:cubicBezTo>
                    <a:pt x="10" y="238"/>
                    <a:pt x="4" y="234"/>
                    <a:pt x="0" y="226"/>
                  </a:cubicBezTo>
                  <a:cubicBezTo>
                    <a:pt x="19" y="214"/>
                    <a:pt x="50" y="203"/>
                    <a:pt x="68" y="191"/>
                  </a:cubicBezTo>
                  <a:cubicBezTo>
                    <a:pt x="82" y="191"/>
                    <a:pt x="82" y="191"/>
                    <a:pt x="82" y="191"/>
                  </a:cubicBezTo>
                  <a:cubicBezTo>
                    <a:pt x="82" y="216"/>
                    <a:pt x="94" y="209"/>
                    <a:pt x="110" y="209"/>
                  </a:cubicBezTo>
                  <a:cubicBezTo>
                    <a:pt x="120" y="209"/>
                    <a:pt x="122" y="211"/>
                    <a:pt x="131" y="209"/>
                  </a:cubicBezTo>
                  <a:cubicBezTo>
                    <a:pt x="123" y="183"/>
                    <a:pt x="107" y="182"/>
                    <a:pt x="85" y="171"/>
                  </a:cubicBezTo>
                  <a:cubicBezTo>
                    <a:pt x="79" y="168"/>
                    <a:pt x="70" y="144"/>
                    <a:pt x="63" y="139"/>
                  </a:cubicBezTo>
                  <a:cubicBezTo>
                    <a:pt x="54" y="133"/>
                    <a:pt x="23" y="127"/>
                    <a:pt x="23" y="121"/>
                  </a:cubicBezTo>
                  <a:cubicBezTo>
                    <a:pt x="23" y="121"/>
                    <a:pt x="33" y="102"/>
                    <a:pt x="34" y="99"/>
                  </a:cubicBezTo>
                  <a:cubicBezTo>
                    <a:pt x="76" y="99"/>
                    <a:pt x="76" y="99"/>
                    <a:pt x="76" y="99"/>
                  </a:cubicBezTo>
                  <a:cubicBezTo>
                    <a:pt x="98" y="67"/>
                    <a:pt x="132" y="37"/>
                    <a:pt x="173" y="24"/>
                  </a:cubicBezTo>
                  <a:cubicBezTo>
                    <a:pt x="183" y="21"/>
                    <a:pt x="190" y="26"/>
                    <a:pt x="201" y="22"/>
                  </a:cubicBezTo>
                  <a:cubicBezTo>
                    <a:pt x="213" y="17"/>
                    <a:pt x="220" y="0"/>
                    <a:pt x="233" y="0"/>
                  </a:cubicBezTo>
                  <a:cubicBezTo>
                    <a:pt x="243" y="0"/>
                    <a:pt x="247" y="9"/>
                    <a:pt x="257" y="12"/>
                  </a:cubicBezTo>
                  <a:cubicBezTo>
                    <a:pt x="253" y="17"/>
                    <a:pt x="252" y="18"/>
                    <a:pt x="250" y="22"/>
                  </a:cubicBezTo>
                  <a:cubicBezTo>
                    <a:pt x="257" y="24"/>
                    <a:pt x="265" y="18"/>
                    <a:pt x="269" y="12"/>
                  </a:cubicBezTo>
                  <a:cubicBezTo>
                    <a:pt x="277" y="15"/>
                    <a:pt x="279" y="17"/>
                    <a:pt x="286" y="20"/>
                  </a:cubicBezTo>
                  <a:cubicBezTo>
                    <a:pt x="324" y="20"/>
                    <a:pt x="324" y="20"/>
                    <a:pt x="324" y="20"/>
                  </a:cubicBezTo>
                  <a:cubicBezTo>
                    <a:pt x="333" y="26"/>
                    <a:pt x="336" y="30"/>
                    <a:pt x="347" y="36"/>
                  </a:cubicBezTo>
                  <a:cubicBezTo>
                    <a:pt x="405" y="36"/>
                    <a:pt x="405" y="36"/>
                    <a:pt x="405" y="36"/>
                  </a:cubicBezTo>
                  <a:cubicBezTo>
                    <a:pt x="420" y="52"/>
                    <a:pt x="467" y="55"/>
                    <a:pt x="491" y="55"/>
                  </a:cubicBezTo>
                  <a:cubicBezTo>
                    <a:pt x="504" y="55"/>
                    <a:pt x="513" y="50"/>
                    <a:pt x="526" y="50"/>
                  </a:cubicBezTo>
                  <a:cubicBezTo>
                    <a:pt x="548" y="50"/>
                    <a:pt x="555" y="59"/>
                    <a:pt x="574" y="66"/>
                  </a:cubicBezTo>
                  <a:cubicBezTo>
                    <a:pt x="574" y="63"/>
                    <a:pt x="574" y="63"/>
                    <a:pt x="574" y="63"/>
                  </a:cubicBezTo>
                  <a:lnTo>
                    <a:pt x="574" y="6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72" name="Freeform 117">
              <a:extLst>
                <a:ext uri="{FF2B5EF4-FFF2-40B4-BE49-F238E27FC236}">
                  <a16:creationId xmlns:a16="http://schemas.microsoft.com/office/drawing/2014/main" id="{5CC39974-4CC5-4F3C-8C80-EFACC8280E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8598" y="2590664"/>
              <a:ext cx="42852" cy="58156"/>
            </a:xfrm>
            <a:custGeom>
              <a:avLst/>
              <a:gdLst>
                <a:gd name="T0" fmla="*/ 17 w 38"/>
                <a:gd name="T1" fmla="*/ 19 h 52"/>
                <a:gd name="T2" fmla="*/ 0 w 38"/>
                <a:gd name="T3" fmla="*/ 19 h 52"/>
                <a:gd name="T4" fmla="*/ 20 w 38"/>
                <a:gd name="T5" fmla="*/ 3 h 52"/>
                <a:gd name="T6" fmla="*/ 38 w 38"/>
                <a:gd name="T7" fmla="*/ 44 h 52"/>
                <a:gd name="T8" fmla="*/ 32 w 38"/>
                <a:gd name="T9" fmla="*/ 52 h 52"/>
                <a:gd name="T10" fmla="*/ 17 w 38"/>
                <a:gd name="T11" fmla="*/ 35 h 52"/>
                <a:gd name="T12" fmla="*/ 17 w 38"/>
                <a:gd name="T13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52">
                  <a:moveTo>
                    <a:pt x="17" y="19"/>
                  </a:moveTo>
                  <a:cubicBezTo>
                    <a:pt x="5" y="16"/>
                    <a:pt x="10" y="12"/>
                    <a:pt x="0" y="19"/>
                  </a:cubicBezTo>
                  <a:cubicBezTo>
                    <a:pt x="0" y="0"/>
                    <a:pt x="4" y="0"/>
                    <a:pt x="20" y="3"/>
                  </a:cubicBezTo>
                  <a:cubicBezTo>
                    <a:pt x="18" y="24"/>
                    <a:pt x="38" y="27"/>
                    <a:pt x="38" y="44"/>
                  </a:cubicBezTo>
                  <a:cubicBezTo>
                    <a:pt x="38" y="50"/>
                    <a:pt x="36" y="52"/>
                    <a:pt x="32" y="52"/>
                  </a:cubicBezTo>
                  <a:cubicBezTo>
                    <a:pt x="25" y="52"/>
                    <a:pt x="17" y="35"/>
                    <a:pt x="17" y="35"/>
                  </a:cubicBezTo>
                  <a:cubicBezTo>
                    <a:pt x="17" y="29"/>
                    <a:pt x="15" y="23"/>
                    <a:pt x="17" y="1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73" name="Freeform 118">
              <a:extLst>
                <a:ext uri="{FF2B5EF4-FFF2-40B4-BE49-F238E27FC236}">
                  <a16:creationId xmlns:a16="http://schemas.microsoft.com/office/drawing/2014/main" id="{DFAB2E3F-7632-4CC8-892B-3F23818A2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4320" y="2520264"/>
              <a:ext cx="45913" cy="73460"/>
            </a:xfrm>
            <a:custGeom>
              <a:avLst/>
              <a:gdLst>
                <a:gd name="T0" fmla="*/ 26 w 40"/>
                <a:gd name="T1" fmla="*/ 34 h 64"/>
                <a:gd name="T2" fmla="*/ 34 w 40"/>
                <a:gd name="T3" fmla="*/ 34 h 64"/>
                <a:gd name="T4" fmla="*/ 32 w 40"/>
                <a:gd name="T5" fmla="*/ 64 h 64"/>
                <a:gd name="T6" fmla="*/ 20 w 40"/>
                <a:gd name="T7" fmla="*/ 32 h 64"/>
                <a:gd name="T8" fmla="*/ 0 w 40"/>
                <a:gd name="T9" fmla="*/ 8 h 64"/>
                <a:gd name="T10" fmla="*/ 9 w 40"/>
                <a:gd name="T11" fmla="*/ 0 h 64"/>
                <a:gd name="T12" fmla="*/ 26 w 40"/>
                <a:gd name="T13" fmla="*/ 0 h 64"/>
                <a:gd name="T14" fmla="*/ 26 w 40"/>
                <a:gd name="T15" fmla="*/ 3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64">
                  <a:moveTo>
                    <a:pt x="26" y="34"/>
                  </a:moveTo>
                  <a:cubicBezTo>
                    <a:pt x="26" y="36"/>
                    <a:pt x="32" y="34"/>
                    <a:pt x="34" y="34"/>
                  </a:cubicBezTo>
                  <a:cubicBezTo>
                    <a:pt x="32" y="45"/>
                    <a:pt x="40" y="56"/>
                    <a:pt x="32" y="64"/>
                  </a:cubicBezTo>
                  <a:cubicBezTo>
                    <a:pt x="23" y="54"/>
                    <a:pt x="20" y="45"/>
                    <a:pt x="20" y="32"/>
                  </a:cubicBezTo>
                  <a:cubicBezTo>
                    <a:pt x="9" y="30"/>
                    <a:pt x="0" y="20"/>
                    <a:pt x="0" y="8"/>
                  </a:cubicBezTo>
                  <a:cubicBezTo>
                    <a:pt x="0" y="2"/>
                    <a:pt x="6" y="0"/>
                    <a:pt x="9" y="0"/>
                  </a:cubicBezTo>
                  <a:cubicBezTo>
                    <a:pt x="22" y="0"/>
                    <a:pt x="16" y="7"/>
                    <a:pt x="26" y="0"/>
                  </a:cubicBezTo>
                  <a:cubicBezTo>
                    <a:pt x="26" y="21"/>
                    <a:pt x="22" y="21"/>
                    <a:pt x="26" y="3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74" name="Freeform 119">
              <a:extLst>
                <a:ext uri="{FF2B5EF4-FFF2-40B4-BE49-F238E27FC236}">
                  <a16:creationId xmlns:a16="http://schemas.microsoft.com/office/drawing/2014/main" id="{1F6D2F36-4697-4C34-903E-24D89AE5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3660" y="1837695"/>
              <a:ext cx="456071" cy="250990"/>
            </a:xfrm>
            <a:custGeom>
              <a:avLst/>
              <a:gdLst>
                <a:gd name="T0" fmla="*/ 367 w 398"/>
                <a:gd name="T1" fmla="*/ 172 h 219"/>
                <a:gd name="T2" fmla="*/ 357 w 398"/>
                <a:gd name="T3" fmla="*/ 180 h 219"/>
                <a:gd name="T4" fmla="*/ 369 w 398"/>
                <a:gd name="T5" fmla="*/ 187 h 219"/>
                <a:gd name="T6" fmla="*/ 376 w 398"/>
                <a:gd name="T7" fmla="*/ 198 h 219"/>
                <a:gd name="T8" fmla="*/ 333 w 398"/>
                <a:gd name="T9" fmla="*/ 212 h 219"/>
                <a:gd name="T10" fmla="*/ 271 w 398"/>
                <a:gd name="T11" fmla="*/ 188 h 219"/>
                <a:gd name="T12" fmla="*/ 251 w 398"/>
                <a:gd name="T13" fmla="*/ 203 h 219"/>
                <a:gd name="T14" fmla="*/ 197 w 398"/>
                <a:gd name="T15" fmla="*/ 219 h 219"/>
                <a:gd name="T16" fmla="*/ 129 w 398"/>
                <a:gd name="T17" fmla="*/ 219 h 219"/>
                <a:gd name="T18" fmla="*/ 115 w 398"/>
                <a:gd name="T19" fmla="*/ 199 h 219"/>
                <a:gd name="T20" fmla="*/ 73 w 398"/>
                <a:gd name="T21" fmla="*/ 195 h 219"/>
                <a:gd name="T22" fmla="*/ 38 w 398"/>
                <a:gd name="T23" fmla="*/ 167 h 219"/>
                <a:gd name="T24" fmla="*/ 111 w 398"/>
                <a:gd name="T25" fmla="*/ 149 h 219"/>
                <a:gd name="T26" fmla="*/ 136 w 398"/>
                <a:gd name="T27" fmla="*/ 147 h 219"/>
                <a:gd name="T28" fmla="*/ 117 w 398"/>
                <a:gd name="T29" fmla="*/ 139 h 219"/>
                <a:gd name="T30" fmla="*/ 77 w 398"/>
                <a:gd name="T31" fmla="*/ 139 h 219"/>
                <a:gd name="T32" fmla="*/ 19 w 398"/>
                <a:gd name="T33" fmla="*/ 125 h 219"/>
                <a:gd name="T34" fmla="*/ 49 w 398"/>
                <a:gd name="T35" fmla="*/ 108 h 219"/>
                <a:gd name="T36" fmla="*/ 23 w 398"/>
                <a:gd name="T37" fmla="*/ 107 h 219"/>
                <a:gd name="T38" fmla="*/ 0 w 398"/>
                <a:gd name="T39" fmla="*/ 91 h 219"/>
                <a:gd name="T40" fmla="*/ 96 w 398"/>
                <a:gd name="T41" fmla="*/ 24 h 219"/>
                <a:gd name="T42" fmla="*/ 109 w 398"/>
                <a:gd name="T43" fmla="*/ 52 h 219"/>
                <a:gd name="T44" fmla="*/ 132 w 398"/>
                <a:gd name="T45" fmla="*/ 37 h 219"/>
                <a:gd name="T46" fmla="*/ 167 w 398"/>
                <a:gd name="T47" fmla="*/ 61 h 219"/>
                <a:gd name="T48" fmla="*/ 189 w 398"/>
                <a:gd name="T49" fmla="*/ 56 h 219"/>
                <a:gd name="T50" fmla="*/ 186 w 398"/>
                <a:gd name="T51" fmla="*/ 41 h 219"/>
                <a:gd name="T52" fmla="*/ 202 w 398"/>
                <a:gd name="T53" fmla="*/ 41 h 219"/>
                <a:gd name="T54" fmla="*/ 227 w 398"/>
                <a:gd name="T55" fmla="*/ 64 h 219"/>
                <a:gd name="T56" fmla="*/ 240 w 398"/>
                <a:gd name="T57" fmla="*/ 93 h 219"/>
                <a:gd name="T58" fmla="*/ 250 w 398"/>
                <a:gd name="T59" fmla="*/ 87 h 219"/>
                <a:gd name="T60" fmla="*/ 232 w 398"/>
                <a:gd name="T61" fmla="*/ 32 h 219"/>
                <a:gd name="T62" fmla="*/ 246 w 398"/>
                <a:gd name="T63" fmla="*/ 21 h 219"/>
                <a:gd name="T64" fmla="*/ 267 w 398"/>
                <a:gd name="T65" fmla="*/ 21 h 219"/>
                <a:gd name="T66" fmla="*/ 267 w 398"/>
                <a:gd name="T67" fmla="*/ 13 h 219"/>
                <a:gd name="T68" fmla="*/ 289 w 398"/>
                <a:gd name="T69" fmla="*/ 0 h 219"/>
                <a:gd name="T70" fmla="*/ 316 w 398"/>
                <a:gd name="T71" fmla="*/ 17 h 219"/>
                <a:gd name="T72" fmla="*/ 299 w 398"/>
                <a:gd name="T73" fmla="*/ 44 h 219"/>
                <a:gd name="T74" fmla="*/ 320 w 398"/>
                <a:gd name="T75" fmla="*/ 111 h 219"/>
                <a:gd name="T76" fmla="*/ 398 w 398"/>
                <a:gd name="T77" fmla="*/ 166 h 219"/>
                <a:gd name="T78" fmla="*/ 367 w 398"/>
                <a:gd name="T79" fmla="*/ 172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98" h="219">
                  <a:moveTo>
                    <a:pt x="367" y="172"/>
                  </a:moveTo>
                  <a:cubicBezTo>
                    <a:pt x="361" y="172"/>
                    <a:pt x="357" y="175"/>
                    <a:pt x="357" y="180"/>
                  </a:cubicBezTo>
                  <a:cubicBezTo>
                    <a:pt x="357" y="187"/>
                    <a:pt x="366" y="187"/>
                    <a:pt x="369" y="187"/>
                  </a:cubicBezTo>
                  <a:cubicBezTo>
                    <a:pt x="370" y="193"/>
                    <a:pt x="373" y="196"/>
                    <a:pt x="376" y="198"/>
                  </a:cubicBezTo>
                  <a:cubicBezTo>
                    <a:pt x="370" y="213"/>
                    <a:pt x="352" y="212"/>
                    <a:pt x="333" y="212"/>
                  </a:cubicBezTo>
                  <a:cubicBezTo>
                    <a:pt x="304" y="212"/>
                    <a:pt x="293" y="188"/>
                    <a:pt x="271" y="188"/>
                  </a:cubicBezTo>
                  <a:cubicBezTo>
                    <a:pt x="257" y="188"/>
                    <a:pt x="263" y="197"/>
                    <a:pt x="251" y="203"/>
                  </a:cubicBezTo>
                  <a:cubicBezTo>
                    <a:pt x="232" y="213"/>
                    <a:pt x="213" y="207"/>
                    <a:pt x="197" y="219"/>
                  </a:cubicBezTo>
                  <a:cubicBezTo>
                    <a:pt x="163" y="219"/>
                    <a:pt x="149" y="219"/>
                    <a:pt x="129" y="219"/>
                  </a:cubicBezTo>
                  <a:cubicBezTo>
                    <a:pt x="116" y="219"/>
                    <a:pt x="124" y="206"/>
                    <a:pt x="115" y="199"/>
                  </a:cubicBezTo>
                  <a:cubicBezTo>
                    <a:pt x="107" y="192"/>
                    <a:pt x="84" y="195"/>
                    <a:pt x="73" y="195"/>
                  </a:cubicBezTo>
                  <a:cubicBezTo>
                    <a:pt x="57" y="195"/>
                    <a:pt x="43" y="176"/>
                    <a:pt x="38" y="167"/>
                  </a:cubicBezTo>
                  <a:cubicBezTo>
                    <a:pt x="56" y="153"/>
                    <a:pt x="79" y="149"/>
                    <a:pt x="111" y="149"/>
                  </a:cubicBezTo>
                  <a:cubicBezTo>
                    <a:pt x="123" y="149"/>
                    <a:pt x="127" y="148"/>
                    <a:pt x="136" y="147"/>
                  </a:cubicBezTo>
                  <a:cubicBezTo>
                    <a:pt x="131" y="144"/>
                    <a:pt x="125" y="139"/>
                    <a:pt x="117" y="139"/>
                  </a:cubicBezTo>
                  <a:cubicBezTo>
                    <a:pt x="103" y="139"/>
                    <a:pt x="85" y="139"/>
                    <a:pt x="77" y="139"/>
                  </a:cubicBezTo>
                  <a:cubicBezTo>
                    <a:pt x="61" y="139"/>
                    <a:pt x="19" y="147"/>
                    <a:pt x="19" y="125"/>
                  </a:cubicBezTo>
                  <a:cubicBezTo>
                    <a:pt x="19" y="107"/>
                    <a:pt x="41" y="114"/>
                    <a:pt x="49" y="108"/>
                  </a:cubicBezTo>
                  <a:cubicBezTo>
                    <a:pt x="37" y="105"/>
                    <a:pt x="33" y="107"/>
                    <a:pt x="23" y="107"/>
                  </a:cubicBezTo>
                  <a:cubicBezTo>
                    <a:pt x="14" y="107"/>
                    <a:pt x="0" y="95"/>
                    <a:pt x="0" y="91"/>
                  </a:cubicBezTo>
                  <a:cubicBezTo>
                    <a:pt x="0" y="52"/>
                    <a:pt x="69" y="24"/>
                    <a:pt x="96" y="24"/>
                  </a:cubicBezTo>
                  <a:cubicBezTo>
                    <a:pt x="107" y="24"/>
                    <a:pt x="106" y="47"/>
                    <a:pt x="109" y="52"/>
                  </a:cubicBezTo>
                  <a:cubicBezTo>
                    <a:pt x="115" y="48"/>
                    <a:pt x="120" y="37"/>
                    <a:pt x="132" y="37"/>
                  </a:cubicBezTo>
                  <a:cubicBezTo>
                    <a:pt x="154" y="37"/>
                    <a:pt x="161" y="47"/>
                    <a:pt x="167" y="61"/>
                  </a:cubicBezTo>
                  <a:cubicBezTo>
                    <a:pt x="175" y="60"/>
                    <a:pt x="181" y="58"/>
                    <a:pt x="189" y="56"/>
                  </a:cubicBezTo>
                  <a:cubicBezTo>
                    <a:pt x="189" y="48"/>
                    <a:pt x="187" y="46"/>
                    <a:pt x="186" y="41"/>
                  </a:cubicBezTo>
                  <a:cubicBezTo>
                    <a:pt x="202" y="41"/>
                    <a:pt x="202" y="41"/>
                    <a:pt x="202" y="41"/>
                  </a:cubicBezTo>
                  <a:cubicBezTo>
                    <a:pt x="213" y="44"/>
                    <a:pt x="223" y="55"/>
                    <a:pt x="227" y="64"/>
                  </a:cubicBezTo>
                  <a:cubicBezTo>
                    <a:pt x="232" y="73"/>
                    <a:pt x="226" y="93"/>
                    <a:pt x="240" y="93"/>
                  </a:cubicBezTo>
                  <a:cubicBezTo>
                    <a:pt x="246" y="93"/>
                    <a:pt x="246" y="90"/>
                    <a:pt x="250" y="87"/>
                  </a:cubicBezTo>
                  <a:cubicBezTo>
                    <a:pt x="244" y="76"/>
                    <a:pt x="232" y="39"/>
                    <a:pt x="232" y="32"/>
                  </a:cubicBezTo>
                  <a:cubicBezTo>
                    <a:pt x="232" y="25"/>
                    <a:pt x="240" y="21"/>
                    <a:pt x="246" y="21"/>
                  </a:cubicBezTo>
                  <a:cubicBezTo>
                    <a:pt x="260" y="21"/>
                    <a:pt x="255" y="28"/>
                    <a:pt x="267" y="21"/>
                  </a:cubicBezTo>
                  <a:cubicBezTo>
                    <a:pt x="267" y="19"/>
                    <a:pt x="267" y="16"/>
                    <a:pt x="267" y="13"/>
                  </a:cubicBezTo>
                  <a:cubicBezTo>
                    <a:pt x="267" y="6"/>
                    <a:pt x="277" y="0"/>
                    <a:pt x="289" y="0"/>
                  </a:cubicBezTo>
                  <a:cubicBezTo>
                    <a:pt x="303" y="0"/>
                    <a:pt x="316" y="6"/>
                    <a:pt x="316" y="17"/>
                  </a:cubicBezTo>
                  <a:cubicBezTo>
                    <a:pt x="316" y="29"/>
                    <a:pt x="299" y="37"/>
                    <a:pt x="299" y="44"/>
                  </a:cubicBezTo>
                  <a:cubicBezTo>
                    <a:pt x="299" y="72"/>
                    <a:pt x="320" y="91"/>
                    <a:pt x="320" y="111"/>
                  </a:cubicBezTo>
                  <a:cubicBezTo>
                    <a:pt x="320" y="137"/>
                    <a:pt x="383" y="154"/>
                    <a:pt x="398" y="166"/>
                  </a:cubicBezTo>
                  <a:cubicBezTo>
                    <a:pt x="384" y="176"/>
                    <a:pt x="381" y="172"/>
                    <a:pt x="367" y="17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75" name="Freeform 120">
              <a:extLst>
                <a:ext uri="{FF2B5EF4-FFF2-40B4-BE49-F238E27FC236}">
                  <a16:creationId xmlns:a16="http://schemas.microsoft.com/office/drawing/2014/main" id="{8D8A6482-2495-47B8-BE73-BD5BC55A22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6842" y="1796374"/>
              <a:ext cx="254053" cy="177529"/>
            </a:xfrm>
            <a:custGeom>
              <a:avLst/>
              <a:gdLst>
                <a:gd name="T0" fmla="*/ 48 w 222"/>
                <a:gd name="T1" fmla="*/ 147 h 155"/>
                <a:gd name="T2" fmla="*/ 36 w 222"/>
                <a:gd name="T3" fmla="*/ 131 h 155"/>
                <a:gd name="T4" fmla="*/ 0 w 222"/>
                <a:gd name="T5" fmla="*/ 115 h 155"/>
                <a:gd name="T6" fmla="*/ 38 w 222"/>
                <a:gd name="T7" fmla="*/ 38 h 155"/>
                <a:gd name="T8" fmla="*/ 26 w 222"/>
                <a:gd name="T9" fmla="*/ 10 h 155"/>
                <a:gd name="T10" fmla="*/ 72 w 222"/>
                <a:gd name="T11" fmla="*/ 10 h 155"/>
                <a:gd name="T12" fmla="*/ 102 w 222"/>
                <a:gd name="T13" fmla="*/ 4 h 155"/>
                <a:gd name="T14" fmla="*/ 143 w 222"/>
                <a:gd name="T15" fmla="*/ 20 h 155"/>
                <a:gd name="T16" fmla="*/ 169 w 222"/>
                <a:gd name="T17" fmla="*/ 18 h 155"/>
                <a:gd name="T18" fmla="*/ 222 w 222"/>
                <a:gd name="T19" fmla="*/ 52 h 155"/>
                <a:gd name="T20" fmla="*/ 174 w 222"/>
                <a:gd name="T21" fmla="*/ 69 h 155"/>
                <a:gd name="T22" fmla="*/ 117 w 222"/>
                <a:gd name="T23" fmla="*/ 129 h 155"/>
                <a:gd name="T24" fmla="*/ 59 w 222"/>
                <a:gd name="T25" fmla="*/ 155 h 155"/>
                <a:gd name="T26" fmla="*/ 48 w 222"/>
                <a:gd name="T27" fmla="*/ 147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2" h="155">
                  <a:moveTo>
                    <a:pt x="48" y="147"/>
                  </a:moveTo>
                  <a:cubicBezTo>
                    <a:pt x="44" y="147"/>
                    <a:pt x="38" y="135"/>
                    <a:pt x="36" y="131"/>
                  </a:cubicBezTo>
                  <a:cubicBezTo>
                    <a:pt x="30" y="123"/>
                    <a:pt x="0" y="125"/>
                    <a:pt x="0" y="115"/>
                  </a:cubicBezTo>
                  <a:cubicBezTo>
                    <a:pt x="0" y="88"/>
                    <a:pt x="38" y="66"/>
                    <a:pt x="38" y="38"/>
                  </a:cubicBezTo>
                  <a:cubicBezTo>
                    <a:pt x="38" y="31"/>
                    <a:pt x="27" y="18"/>
                    <a:pt x="26" y="10"/>
                  </a:cubicBezTo>
                  <a:cubicBezTo>
                    <a:pt x="45" y="2"/>
                    <a:pt x="54" y="10"/>
                    <a:pt x="72" y="10"/>
                  </a:cubicBezTo>
                  <a:cubicBezTo>
                    <a:pt x="81" y="10"/>
                    <a:pt x="88" y="0"/>
                    <a:pt x="102" y="4"/>
                  </a:cubicBezTo>
                  <a:cubicBezTo>
                    <a:pt x="119" y="9"/>
                    <a:pt x="126" y="18"/>
                    <a:pt x="143" y="20"/>
                  </a:cubicBezTo>
                  <a:cubicBezTo>
                    <a:pt x="150" y="27"/>
                    <a:pt x="159" y="18"/>
                    <a:pt x="169" y="18"/>
                  </a:cubicBezTo>
                  <a:cubicBezTo>
                    <a:pt x="185" y="18"/>
                    <a:pt x="222" y="34"/>
                    <a:pt x="222" y="52"/>
                  </a:cubicBezTo>
                  <a:cubicBezTo>
                    <a:pt x="222" y="61"/>
                    <a:pt x="182" y="67"/>
                    <a:pt x="174" y="69"/>
                  </a:cubicBezTo>
                  <a:cubicBezTo>
                    <a:pt x="151" y="77"/>
                    <a:pt x="117" y="111"/>
                    <a:pt x="117" y="129"/>
                  </a:cubicBezTo>
                  <a:cubicBezTo>
                    <a:pt x="117" y="135"/>
                    <a:pt x="65" y="155"/>
                    <a:pt x="59" y="155"/>
                  </a:cubicBezTo>
                  <a:cubicBezTo>
                    <a:pt x="54" y="155"/>
                    <a:pt x="51" y="147"/>
                    <a:pt x="48" y="14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76" name="Freeform 121">
              <a:extLst>
                <a:ext uri="{FF2B5EF4-FFF2-40B4-BE49-F238E27FC236}">
                  <a16:creationId xmlns:a16="http://schemas.microsoft.com/office/drawing/2014/main" id="{029CFB5E-6280-4FDE-AA3A-C26016D95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8860" y="1673940"/>
              <a:ext cx="303027" cy="134677"/>
            </a:xfrm>
            <a:custGeom>
              <a:avLst/>
              <a:gdLst>
                <a:gd name="T0" fmla="*/ 91 w 265"/>
                <a:gd name="T1" fmla="*/ 117 h 117"/>
                <a:gd name="T2" fmla="*/ 70 w 265"/>
                <a:gd name="T3" fmla="*/ 105 h 117"/>
                <a:gd name="T4" fmla="*/ 91 w 265"/>
                <a:gd name="T5" fmla="*/ 95 h 117"/>
                <a:gd name="T6" fmla="*/ 78 w 265"/>
                <a:gd name="T7" fmla="*/ 77 h 117"/>
                <a:gd name="T8" fmla="*/ 70 w 265"/>
                <a:gd name="T9" fmla="*/ 87 h 117"/>
                <a:gd name="T10" fmla="*/ 38 w 265"/>
                <a:gd name="T11" fmla="*/ 93 h 117"/>
                <a:gd name="T12" fmla="*/ 12 w 265"/>
                <a:gd name="T13" fmla="*/ 87 h 117"/>
                <a:gd name="T14" fmla="*/ 0 w 265"/>
                <a:gd name="T15" fmla="*/ 75 h 117"/>
                <a:gd name="T16" fmla="*/ 0 w 265"/>
                <a:gd name="T17" fmla="*/ 63 h 117"/>
                <a:gd name="T18" fmla="*/ 19 w 265"/>
                <a:gd name="T19" fmla="*/ 56 h 117"/>
                <a:gd name="T20" fmla="*/ 53 w 265"/>
                <a:gd name="T21" fmla="*/ 63 h 117"/>
                <a:gd name="T22" fmla="*/ 19 w 265"/>
                <a:gd name="T23" fmla="*/ 53 h 117"/>
                <a:gd name="T24" fmla="*/ 19 w 265"/>
                <a:gd name="T25" fmla="*/ 41 h 117"/>
                <a:gd name="T26" fmla="*/ 32 w 265"/>
                <a:gd name="T27" fmla="*/ 41 h 117"/>
                <a:gd name="T28" fmla="*/ 66 w 265"/>
                <a:gd name="T29" fmla="*/ 47 h 117"/>
                <a:gd name="T30" fmla="*/ 28 w 265"/>
                <a:gd name="T31" fmla="*/ 38 h 117"/>
                <a:gd name="T32" fmla="*/ 43 w 265"/>
                <a:gd name="T33" fmla="*/ 29 h 117"/>
                <a:gd name="T34" fmla="*/ 62 w 265"/>
                <a:gd name="T35" fmla="*/ 32 h 117"/>
                <a:gd name="T36" fmla="*/ 40 w 265"/>
                <a:gd name="T37" fmla="*/ 21 h 117"/>
                <a:gd name="T38" fmla="*/ 65 w 265"/>
                <a:gd name="T39" fmla="*/ 21 h 117"/>
                <a:gd name="T40" fmla="*/ 77 w 265"/>
                <a:gd name="T41" fmla="*/ 33 h 117"/>
                <a:gd name="T42" fmla="*/ 95 w 265"/>
                <a:gd name="T43" fmla="*/ 33 h 117"/>
                <a:gd name="T44" fmla="*/ 167 w 265"/>
                <a:gd name="T45" fmla="*/ 63 h 117"/>
                <a:gd name="T46" fmla="*/ 184 w 265"/>
                <a:gd name="T47" fmla="*/ 53 h 117"/>
                <a:gd name="T48" fmla="*/ 168 w 265"/>
                <a:gd name="T49" fmla="*/ 51 h 117"/>
                <a:gd name="T50" fmla="*/ 176 w 265"/>
                <a:gd name="T51" fmla="*/ 48 h 117"/>
                <a:gd name="T52" fmla="*/ 176 w 265"/>
                <a:gd name="T53" fmla="*/ 37 h 117"/>
                <a:gd name="T54" fmla="*/ 157 w 265"/>
                <a:gd name="T55" fmla="*/ 25 h 117"/>
                <a:gd name="T56" fmla="*/ 184 w 265"/>
                <a:gd name="T57" fmla="*/ 0 h 117"/>
                <a:gd name="T58" fmla="*/ 199 w 265"/>
                <a:gd name="T59" fmla="*/ 5 h 117"/>
                <a:gd name="T60" fmla="*/ 199 w 265"/>
                <a:gd name="T61" fmla="*/ 16 h 117"/>
                <a:gd name="T62" fmla="*/ 227 w 265"/>
                <a:gd name="T63" fmla="*/ 45 h 117"/>
                <a:gd name="T64" fmla="*/ 248 w 265"/>
                <a:gd name="T65" fmla="*/ 36 h 117"/>
                <a:gd name="T66" fmla="*/ 265 w 265"/>
                <a:gd name="T67" fmla="*/ 56 h 117"/>
                <a:gd name="T68" fmla="*/ 240 w 265"/>
                <a:gd name="T69" fmla="*/ 93 h 117"/>
                <a:gd name="T70" fmla="*/ 191 w 265"/>
                <a:gd name="T71" fmla="*/ 91 h 117"/>
                <a:gd name="T72" fmla="*/ 140 w 265"/>
                <a:gd name="T73" fmla="*/ 105 h 117"/>
                <a:gd name="T74" fmla="*/ 91 w 265"/>
                <a:gd name="T75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5" h="117">
                  <a:moveTo>
                    <a:pt x="91" y="117"/>
                  </a:moveTo>
                  <a:cubicBezTo>
                    <a:pt x="82" y="117"/>
                    <a:pt x="70" y="110"/>
                    <a:pt x="70" y="105"/>
                  </a:cubicBezTo>
                  <a:cubicBezTo>
                    <a:pt x="70" y="93"/>
                    <a:pt x="81" y="95"/>
                    <a:pt x="91" y="95"/>
                  </a:cubicBezTo>
                  <a:cubicBezTo>
                    <a:pt x="87" y="89"/>
                    <a:pt x="80" y="85"/>
                    <a:pt x="78" y="77"/>
                  </a:cubicBezTo>
                  <a:cubicBezTo>
                    <a:pt x="74" y="78"/>
                    <a:pt x="70" y="83"/>
                    <a:pt x="70" y="87"/>
                  </a:cubicBezTo>
                  <a:cubicBezTo>
                    <a:pt x="57" y="89"/>
                    <a:pt x="47" y="93"/>
                    <a:pt x="38" y="93"/>
                  </a:cubicBezTo>
                  <a:cubicBezTo>
                    <a:pt x="28" y="93"/>
                    <a:pt x="17" y="87"/>
                    <a:pt x="12" y="87"/>
                  </a:cubicBezTo>
                  <a:cubicBezTo>
                    <a:pt x="6" y="87"/>
                    <a:pt x="0" y="82"/>
                    <a:pt x="0" y="75"/>
                  </a:cubicBezTo>
                  <a:cubicBezTo>
                    <a:pt x="0" y="67"/>
                    <a:pt x="3" y="69"/>
                    <a:pt x="0" y="63"/>
                  </a:cubicBezTo>
                  <a:cubicBezTo>
                    <a:pt x="8" y="62"/>
                    <a:pt x="12" y="56"/>
                    <a:pt x="19" y="56"/>
                  </a:cubicBezTo>
                  <a:cubicBezTo>
                    <a:pt x="34" y="56"/>
                    <a:pt x="42" y="63"/>
                    <a:pt x="53" y="63"/>
                  </a:cubicBezTo>
                  <a:cubicBezTo>
                    <a:pt x="40" y="62"/>
                    <a:pt x="29" y="57"/>
                    <a:pt x="19" y="53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25" y="40"/>
                    <a:pt x="32" y="41"/>
                    <a:pt x="32" y="41"/>
                  </a:cubicBezTo>
                  <a:cubicBezTo>
                    <a:pt x="35" y="41"/>
                    <a:pt x="59" y="46"/>
                    <a:pt x="66" y="47"/>
                  </a:cubicBezTo>
                  <a:cubicBezTo>
                    <a:pt x="52" y="44"/>
                    <a:pt x="39" y="45"/>
                    <a:pt x="28" y="38"/>
                  </a:cubicBezTo>
                  <a:cubicBezTo>
                    <a:pt x="31" y="33"/>
                    <a:pt x="37" y="29"/>
                    <a:pt x="43" y="29"/>
                  </a:cubicBezTo>
                  <a:cubicBezTo>
                    <a:pt x="53" y="29"/>
                    <a:pt x="56" y="32"/>
                    <a:pt x="62" y="32"/>
                  </a:cubicBezTo>
                  <a:cubicBezTo>
                    <a:pt x="53" y="32"/>
                    <a:pt x="40" y="31"/>
                    <a:pt x="40" y="21"/>
                  </a:cubicBezTo>
                  <a:cubicBezTo>
                    <a:pt x="53" y="19"/>
                    <a:pt x="58" y="21"/>
                    <a:pt x="65" y="21"/>
                  </a:cubicBezTo>
                  <a:cubicBezTo>
                    <a:pt x="68" y="21"/>
                    <a:pt x="77" y="24"/>
                    <a:pt x="77" y="33"/>
                  </a:cubicBezTo>
                  <a:cubicBezTo>
                    <a:pt x="87" y="33"/>
                    <a:pt x="93" y="33"/>
                    <a:pt x="95" y="33"/>
                  </a:cubicBezTo>
                  <a:cubicBezTo>
                    <a:pt x="118" y="33"/>
                    <a:pt x="134" y="63"/>
                    <a:pt x="167" y="63"/>
                  </a:cubicBezTo>
                  <a:cubicBezTo>
                    <a:pt x="177" y="63"/>
                    <a:pt x="181" y="60"/>
                    <a:pt x="184" y="53"/>
                  </a:cubicBezTo>
                  <a:cubicBezTo>
                    <a:pt x="175" y="53"/>
                    <a:pt x="171" y="52"/>
                    <a:pt x="168" y="51"/>
                  </a:cubicBezTo>
                  <a:cubicBezTo>
                    <a:pt x="169" y="49"/>
                    <a:pt x="174" y="48"/>
                    <a:pt x="176" y="48"/>
                  </a:cubicBezTo>
                  <a:cubicBezTo>
                    <a:pt x="176" y="37"/>
                    <a:pt x="176" y="37"/>
                    <a:pt x="176" y="37"/>
                  </a:cubicBezTo>
                  <a:cubicBezTo>
                    <a:pt x="171" y="36"/>
                    <a:pt x="157" y="32"/>
                    <a:pt x="157" y="25"/>
                  </a:cubicBezTo>
                  <a:cubicBezTo>
                    <a:pt x="157" y="13"/>
                    <a:pt x="177" y="6"/>
                    <a:pt x="184" y="0"/>
                  </a:cubicBezTo>
                  <a:cubicBezTo>
                    <a:pt x="189" y="3"/>
                    <a:pt x="193" y="5"/>
                    <a:pt x="199" y="5"/>
                  </a:cubicBezTo>
                  <a:cubicBezTo>
                    <a:pt x="198" y="12"/>
                    <a:pt x="199" y="14"/>
                    <a:pt x="199" y="16"/>
                  </a:cubicBezTo>
                  <a:cubicBezTo>
                    <a:pt x="199" y="28"/>
                    <a:pt x="213" y="45"/>
                    <a:pt x="227" y="45"/>
                  </a:cubicBezTo>
                  <a:cubicBezTo>
                    <a:pt x="234" y="45"/>
                    <a:pt x="238" y="36"/>
                    <a:pt x="248" y="36"/>
                  </a:cubicBezTo>
                  <a:cubicBezTo>
                    <a:pt x="257" y="36"/>
                    <a:pt x="265" y="46"/>
                    <a:pt x="265" y="56"/>
                  </a:cubicBezTo>
                  <a:cubicBezTo>
                    <a:pt x="265" y="67"/>
                    <a:pt x="247" y="90"/>
                    <a:pt x="240" y="93"/>
                  </a:cubicBezTo>
                  <a:cubicBezTo>
                    <a:pt x="236" y="94"/>
                    <a:pt x="191" y="89"/>
                    <a:pt x="191" y="91"/>
                  </a:cubicBezTo>
                  <a:cubicBezTo>
                    <a:pt x="191" y="93"/>
                    <a:pt x="143" y="104"/>
                    <a:pt x="140" y="105"/>
                  </a:cubicBezTo>
                  <a:cubicBezTo>
                    <a:pt x="125" y="111"/>
                    <a:pt x="110" y="117"/>
                    <a:pt x="91" y="11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77" name="Freeform 122">
              <a:extLst>
                <a:ext uri="{FF2B5EF4-FFF2-40B4-BE49-F238E27FC236}">
                  <a16:creationId xmlns:a16="http://schemas.microsoft.com/office/drawing/2014/main" id="{76DFDB55-CB54-4E43-BDA2-3BB554094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4477" y="1719852"/>
              <a:ext cx="41322" cy="33669"/>
            </a:xfrm>
            <a:custGeom>
              <a:avLst/>
              <a:gdLst>
                <a:gd name="T0" fmla="*/ 13 w 36"/>
                <a:gd name="T1" fmla="*/ 29 h 29"/>
                <a:gd name="T2" fmla="*/ 0 w 36"/>
                <a:gd name="T3" fmla="*/ 19 h 29"/>
                <a:gd name="T4" fmla="*/ 36 w 36"/>
                <a:gd name="T5" fmla="*/ 1 h 29"/>
                <a:gd name="T6" fmla="*/ 13 w 36"/>
                <a:gd name="T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3" y="29"/>
                  </a:moveTo>
                  <a:cubicBezTo>
                    <a:pt x="7" y="29"/>
                    <a:pt x="0" y="25"/>
                    <a:pt x="0" y="19"/>
                  </a:cubicBezTo>
                  <a:cubicBezTo>
                    <a:pt x="0" y="7"/>
                    <a:pt x="28" y="0"/>
                    <a:pt x="36" y="1"/>
                  </a:cubicBezTo>
                  <a:cubicBezTo>
                    <a:pt x="34" y="12"/>
                    <a:pt x="23" y="29"/>
                    <a:pt x="13" y="2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78" name="Freeform 123">
              <a:extLst>
                <a:ext uri="{FF2B5EF4-FFF2-40B4-BE49-F238E27FC236}">
                  <a16:creationId xmlns:a16="http://schemas.microsoft.com/office/drawing/2014/main" id="{ECD59110-385B-40A9-BDFC-68969F5EF8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6199" y="1675470"/>
              <a:ext cx="29078" cy="12243"/>
            </a:xfrm>
            <a:custGeom>
              <a:avLst/>
              <a:gdLst>
                <a:gd name="T0" fmla="*/ 9 w 26"/>
                <a:gd name="T1" fmla="*/ 11 h 11"/>
                <a:gd name="T2" fmla="*/ 0 w 26"/>
                <a:gd name="T3" fmla="*/ 0 h 11"/>
                <a:gd name="T4" fmla="*/ 26 w 26"/>
                <a:gd name="T5" fmla="*/ 0 h 11"/>
                <a:gd name="T6" fmla="*/ 26 w 26"/>
                <a:gd name="T7" fmla="*/ 11 h 11"/>
                <a:gd name="T8" fmla="*/ 9 w 26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1">
                  <a:moveTo>
                    <a:pt x="9" y="11"/>
                  </a:moveTo>
                  <a:cubicBezTo>
                    <a:pt x="6" y="11"/>
                    <a:pt x="0" y="8"/>
                    <a:pt x="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3" y="11"/>
                    <a:pt x="9" y="11"/>
                    <a:pt x="9" y="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79" name="Freeform 124">
              <a:extLst>
                <a:ext uri="{FF2B5EF4-FFF2-40B4-BE49-F238E27FC236}">
                  <a16:creationId xmlns:a16="http://schemas.microsoft.com/office/drawing/2014/main" id="{2D6709C5-DCB9-486E-A9A2-C9A7EC584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8773" y="1634148"/>
              <a:ext cx="172940" cy="101008"/>
            </a:xfrm>
            <a:custGeom>
              <a:avLst/>
              <a:gdLst>
                <a:gd name="T0" fmla="*/ 151 w 151"/>
                <a:gd name="T1" fmla="*/ 14 h 88"/>
                <a:gd name="T2" fmla="*/ 141 w 151"/>
                <a:gd name="T3" fmla="*/ 27 h 88"/>
                <a:gd name="T4" fmla="*/ 147 w 151"/>
                <a:gd name="T5" fmla="*/ 43 h 88"/>
                <a:gd name="T6" fmla="*/ 115 w 151"/>
                <a:gd name="T7" fmla="*/ 68 h 88"/>
                <a:gd name="T8" fmla="*/ 96 w 151"/>
                <a:gd name="T9" fmla="*/ 46 h 88"/>
                <a:gd name="T10" fmla="*/ 70 w 151"/>
                <a:gd name="T11" fmla="*/ 71 h 88"/>
                <a:gd name="T12" fmla="*/ 54 w 151"/>
                <a:gd name="T13" fmla="*/ 88 h 88"/>
                <a:gd name="T14" fmla="*/ 41 w 151"/>
                <a:gd name="T15" fmla="*/ 76 h 88"/>
                <a:gd name="T16" fmla="*/ 20 w 151"/>
                <a:gd name="T17" fmla="*/ 76 h 88"/>
                <a:gd name="T18" fmla="*/ 7 w 151"/>
                <a:gd name="T19" fmla="*/ 83 h 88"/>
                <a:gd name="T20" fmla="*/ 0 w 151"/>
                <a:gd name="T21" fmla="*/ 71 h 88"/>
                <a:gd name="T22" fmla="*/ 16 w 151"/>
                <a:gd name="T23" fmla="*/ 56 h 88"/>
                <a:gd name="T24" fmla="*/ 53 w 151"/>
                <a:gd name="T25" fmla="*/ 40 h 88"/>
                <a:gd name="T26" fmla="*/ 92 w 151"/>
                <a:gd name="T27" fmla="*/ 11 h 88"/>
                <a:gd name="T28" fmla="*/ 106 w 151"/>
                <a:gd name="T29" fmla="*/ 13 h 88"/>
                <a:gd name="T30" fmla="*/ 151 w 151"/>
                <a:gd name="T31" fmla="*/ 1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1" h="88">
                  <a:moveTo>
                    <a:pt x="151" y="14"/>
                  </a:moveTo>
                  <a:cubicBezTo>
                    <a:pt x="151" y="20"/>
                    <a:pt x="147" y="25"/>
                    <a:pt x="141" y="27"/>
                  </a:cubicBezTo>
                  <a:cubicBezTo>
                    <a:pt x="142" y="35"/>
                    <a:pt x="147" y="36"/>
                    <a:pt x="147" y="43"/>
                  </a:cubicBezTo>
                  <a:cubicBezTo>
                    <a:pt x="115" y="68"/>
                    <a:pt x="115" y="68"/>
                    <a:pt x="115" y="68"/>
                  </a:cubicBezTo>
                  <a:cubicBezTo>
                    <a:pt x="102" y="68"/>
                    <a:pt x="103" y="50"/>
                    <a:pt x="96" y="46"/>
                  </a:cubicBezTo>
                  <a:cubicBezTo>
                    <a:pt x="94" y="60"/>
                    <a:pt x="83" y="72"/>
                    <a:pt x="70" y="71"/>
                  </a:cubicBezTo>
                  <a:cubicBezTo>
                    <a:pt x="69" y="79"/>
                    <a:pt x="63" y="88"/>
                    <a:pt x="54" y="88"/>
                  </a:cubicBezTo>
                  <a:cubicBezTo>
                    <a:pt x="48" y="88"/>
                    <a:pt x="43" y="79"/>
                    <a:pt x="41" y="76"/>
                  </a:cubicBezTo>
                  <a:cubicBezTo>
                    <a:pt x="32" y="81"/>
                    <a:pt x="28" y="76"/>
                    <a:pt x="20" y="76"/>
                  </a:cubicBezTo>
                  <a:cubicBezTo>
                    <a:pt x="16" y="76"/>
                    <a:pt x="13" y="82"/>
                    <a:pt x="7" y="83"/>
                  </a:cubicBezTo>
                  <a:cubicBezTo>
                    <a:pt x="6" y="77"/>
                    <a:pt x="0" y="73"/>
                    <a:pt x="0" y="71"/>
                  </a:cubicBezTo>
                  <a:cubicBezTo>
                    <a:pt x="0" y="69"/>
                    <a:pt x="13" y="58"/>
                    <a:pt x="16" y="56"/>
                  </a:cubicBezTo>
                  <a:cubicBezTo>
                    <a:pt x="28" y="50"/>
                    <a:pt x="40" y="48"/>
                    <a:pt x="53" y="40"/>
                  </a:cubicBezTo>
                  <a:cubicBezTo>
                    <a:pt x="67" y="32"/>
                    <a:pt x="71" y="11"/>
                    <a:pt x="92" y="11"/>
                  </a:cubicBezTo>
                  <a:cubicBezTo>
                    <a:pt x="98" y="11"/>
                    <a:pt x="99" y="12"/>
                    <a:pt x="106" y="13"/>
                  </a:cubicBezTo>
                  <a:cubicBezTo>
                    <a:pt x="106" y="13"/>
                    <a:pt x="151" y="0"/>
                    <a:pt x="151" y="1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80" name="Freeform 125">
              <a:extLst>
                <a:ext uri="{FF2B5EF4-FFF2-40B4-BE49-F238E27FC236}">
                  <a16:creationId xmlns:a16="http://schemas.microsoft.com/office/drawing/2014/main" id="{4659E95D-391B-46F5-85FD-5E83D59D4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9869" y="1569871"/>
              <a:ext cx="99479" cy="32139"/>
            </a:xfrm>
            <a:custGeom>
              <a:avLst/>
              <a:gdLst>
                <a:gd name="T0" fmla="*/ 34 w 87"/>
                <a:gd name="T1" fmla="*/ 28 h 28"/>
                <a:gd name="T2" fmla="*/ 15 w 87"/>
                <a:gd name="T3" fmla="*/ 22 h 28"/>
                <a:gd name="T4" fmla="*/ 0 w 87"/>
                <a:gd name="T5" fmla="*/ 28 h 28"/>
                <a:gd name="T6" fmla="*/ 55 w 87"/>
                <a:gd name="T7" fmla="*/ 0 h 28"/>
                <a:gd name="T8" fmla="*/ 87 w 87"/>
                <a:gd name="T9" fmla="*/ 20 h 28"/>
                <a:gd name="T10" fmla="*/ 67 w 87"/>
                <a:gd name="T11" fmla="*/ 28 h 28"/>
                <a:gd name="T12" fmla="*/ 34 w 87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28">
                  <a:moveTo>
                    <a:pt x="34" y="28"/>
                  </a:moveTo>
                  <a:cubicBezTo>
                    <a:pt x="25" y="28"/>
                    <a:pt x="23" y="22"/>
                    <a:pt x="15" y="22"/>
                  </a:cubicBezTo>
                  <a:cubicBezTo>
                    <a:pt x="9" y="22"/>
                    <a:pt x="6" y="27"/>
                    <a:pt x="0" y="28"/>
                  </a:cubicBezTo>
                  <a:cubicBezTo>
                    <a:pt x="0" y="18"/>
                    <a:pt x="45" y="0"/>
                    <a:pt x="55" y="0"/>
                  </a:cubicBezTo>
                  <a:cubicBezTo>
                    <a:pt x="71" y="0"/>
                    <a:pt x="84" y="10"/>
                    <a:pt x="87" y="20"/>
                  </a:cubicBezTo>
                  <a:cubicBezTo>
                    <a:pt x="81" y="23"/>
                    <a:pt x="76" y="28"/>
                    <a:pt x="67" y="28"/>
                  </a:cubicBezTo>
                  <a:cubicBezTo>
                    <a:pt x="46" y="28"/>
                    <a:pt x="51" y="28"/>
                    <a:pt x="34" y="2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81" name="Freeform 126">
              <a:extLst>
                <a:ext uri="{FF2B5EF4-FFF2-40B4-BE49-F238E27FC236}">
                  <a16:creationId xmlns:a16="http://schemas.microsoft.com/office/drawing/2014/main" id="{3AB8F7BC-8211-48AE-AFD9-A665D4B1F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2930" y="1606601"/>
              <a:ext cx="87235" cy="47443"/>
            </a:xfrm>
            <a:custGeom>
              <a:avLst/>
              <a:gdLst>
                <a:gd name="T0" fmla="*/ 65 w 76"/>
                <a:gd name="T1" fmla="*/ 18 h 42"/>
                <a:gd name="T2" fmla="*/ 24 w 76"/>
                <a:gd name="T3" fmla="*/ 42 h 42"/>
                <a:gd name="T4" fmla="*/ 0 w 76"/>
                <a:gd name="T5" fmla="*/ 20 h 42"/>
                <a:gd name="T6" fmla="*/ 62 w 76"/>
                <a:gd name="T7" fmla="*/ 0 h 42"/>
                <a:gd name="T8" fmla="*/ 76 w 76"/>
                <a:gd name="T9" fmla="*/ 8 h 42"/>
                <a:gd name="T10" fmla="*/ 43 w 76"/>
                <a:gd name="T11" fmla="*/ 18 h 42"/>
                <a:gd name="T12" fmla="*/ 65 w 76"/>
                <a:gd name="T13" fmla="*/ 1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42">
                  <a:moveTo>
                    <a:pt x="65" y="18"/>
                  </a:moveTo>
                  <a:cubicBezTo>
                    <a:pt x="66" y="34"/>
                    <a:pt x="41" y="42"/>
                    <a:pt x="24" y="42"/>
                  </a:cubicBezTo>
                  <a:cubicBezTo>
                    <a:pt x="13" y="42"/>
                    <a:pt x="0" y="27"/>
                    <a:pt x="0" y="20"/>
                  </a:cubicBezTo>
                  <a:cubicBezTo>
                    <a:pt x="0" y="2"/>
                    <a:pt x="46" y="0"/>
                    <a:pt x="62" y="0"/>
                  </a:cubicBezTo>
                  <a:cubicBezTo>
                    <a:pt x="71" y="0"/>
                    <a:pt x="74" y="5"/>
                    <a:pt x="76" y="8"/>
                  </a:cubicBezTo>
                  <a:cubicBezTo>
                    <a:pt x="68" y="15"/>
                    <a:pt x="55" y="18"/>
                    <a:pt x="43" y="18"/>
                  </a:cubicBezTo>
                  <a:lnTo>
                    <a:pt x="65" y="1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82" name="Freeform 127">
              <a:extLst>
                <a:ext uri="{FF2B5EF4-FFF2-40B4-BE49-F238E27FC236}">
                  <a16:creationId xmlns:a16="http://schemas.microsoft.com/office/drawing/2014/main" id="{CC203CE0-E5B2-4873-B90F-8432B7669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1608" y="1598949"/>
              <a:ext cx="29078" cy="36730"/>
            </a:xfrm>
            <a:custGeom>
              <a:avLst/>
              <a:gdLst>
                <a:gd name="T0" fmla="*/ 26 w 26"/>
                <a:gd name="T1" fmla="*/ 22 h 32"/>
                <a:gd name="T2" fmla="*/ 15 w 26"/>
                <a:gd name="T3" fmla="*/ 32 h 32"/>
                <a:gd name="T4" fmla="*/ 0 w 26"/>
                <a:gd name="T5" fmla="*/ 20 h 32"/>
                <a:gd name="T6" fmla="*/ 26 w 26"/>
                <a:gd name="T7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2">
                  <a:moveTo>
                    <a:pt x="26" y="22"/>
                  </a:moveTo>
                  <a:cubicBezTo>
                    <a:pt x="22" y="27"/>
                    <a:pt x="20" y="32"/>
                    <a:pt x="15" y="32"/>
                  </a:cubicBezTo>
                  <a:cubicBezTo>
                    <a:pt x="8" y="32"/>
                    <a:pt x="0" y="24"/>
                    <a:pt x="0" y="20"/>
                  </a:cubicBezTo>
                  <a:cubicBezTo>
                    <a:pt x="0" y="0"/>
                    <a:pt x="21" y="20"/>
                    <a:pt x="26" y="2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83" name="Freeform 128">
              <a:extLst>
                <a:ext uri="{FF2B5EF4-FFF2-40B4-BE49-F238E27FC236}">
                  <a16:creationId xmlns:a16="http://schemas.microsoft.com/office/drawing/2014/main" id="{617D6993-A69C-4830-B0A1-9E5B5C62F0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1470" y="1836165"/>
              <a:ext cx="146922" cy="127025"/>
            </a:xfrm>
            <a:custGeom>
              <a:avLst/>
              <a:gdLst>
                <a:gd name="T0" fmla="*/ 114 w 129"/>
                <a:gd name="T1" fmla="*/ 42 h 111"/>
                <a:gd name="T2" fmla="*/ 111 w 129"/>
                <a:gd name="T3" fmla="*/ 54 h 111"/>
                <a:gd name="T4" fmla="*/ 129 w 129"/>
                <a:gd name="T5" fmla="*/ 58 h 111"/>
                <a:gd name="T6" fmla="*/ 98 w 129"/>
                <a:gd name="T7" fmla="*/ 99 h 111"/>
                <a:gd name="T8" fmla="*/ 83 w 129"/>
                <a:gd name="T9" fmla="*/ 111 h 111"/>
                <a:gd name="T10" fmla="*/ 67 w 129"/>
                <a:gd name="T11" fmla="*/ 97 h 111"/>
                <a:gd name="T12" fmla="*/ 0 w 129"/>
                <a:gd name="T13" fmla="*/ 55 h 111"/>
                <a:gd name="T14" fmla="*/ 0 w 129"/>
                <a:gd name="T15" fmla="*/ 42 h 111"/>
                <a:gd name="T16" fmla="*/ 34 w 129"/>
                <a:gd name="T17" fmla="*/ 51 h 111"/>
                <a:gd name="T18" fmla="*/ 45 w 129"/>
                <a:gd name="T19" fmla="*/ 51 h 111"/>
                <a:gd name="T20" fmla="*/ 45 w 129"/>
                <a:gd name="T21" fmla="*/ 30 h 111"/>
                <a:gd name="T22" fmla="*/ 21 w 129"/>
                <a:gd name="T23" fmla="*/ 19 h 111"/>
                <a:gd name="T24" fmla="*/ 27 w 129"/>
                <a:gd name="T25" fmla="*/ 13 h 111"/>
                <a:gd name="T26" fmla="*/ 72 w 129"/>
                <a:gd name="T27" fmla="*/ 4 h 111"/>
                <a:gd name="T28" fmla="*/ 102 w 129"/>
                <a:gd name="T29" fmla="*/ 4 h 111"/>
                <a:gd name="T30" fmla="*/ 110 w 129"/>
                <a:gd name="T31" fmla="*/ 11 h 111"/>
                <a:gd name="T32" fmla="*/ 86 w 129"/>
                <a:gd name="T33" fmla="*/ 41 h 111"/>
                <a:gd name="T34" fmla="*/ 114 w 129"/>
                <a:gd name="T35" fmla="*/ 4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9" h="111">
                  <a:moveTo>
                    <a:pt x="114" y="42"/>
                  </a:moveTo>
                  <a:cubicBezTo>
                    <a:pt x="114" y="53"/>
                    <a:pt x="111" y="46"/>
                    <a:pt x="111" y="54"/>
                  </a:cubicBezTo>
                  <a:cubicBezTo>
                    <a:pt x="114" y="54"/>
                    <a:pt x="124" y="56"/>
                    <a:pt x="129" y="58"/>
                  </a:cubicBezTo>
                  <a:cubicBezTo>
                    <a:pt x="125" y="101"/>
                    <a:pt x="123" y="89"/>
                    <a:pt x="98" y="99"/>
                  </a:cubicBezTo>
                  <a:cubicBezTo>
                    <a:pt x="92" y="101"/>
                    <a:pt x="90" y="111"/>
                    <a:pt x="83" y="111"/>
                  </a:cubicBezTo>
                  <a:cubicBezTo>
                    <a:pt x="73" y="111"/>
                    <a:pt x="71" y="102"/>
                    <a:pt x="67" y="97"/>
                  </a:cubicBezTo>
                  <a:cubicBezTo>
                    <a:pt x="45" y="75"/>
                    <a:pt x="22" y="78"/>
                    <a:pt x="0" y="55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0" y="42"/>
                    <a:pt x="21" y="51"/>
                    <a:pt x="34" y="51"/>
                  </a:cubicBezTo>
                  <a:cubicBezTo>
                    <a:pt x="42" y="51"/>
                    <a:pt x="39" y="51"/>
                    <a:pt x="45" y="51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36" y="28"/>
                    <a:pt x="21" y="30"/>
                    <a:pt x="21" y="19"/>
                  </a:cubicBezTo>
                  <a:cubicBezTo>
                    <a:pt x="21" y="17"/>
                    <a:pt x="26" y="15"/>
                    <a:pt x="27" y="13"/>
                  </a:cubicBezTo>
                  <a:cubicBezTo>
                    <a:pt x="39" y="0"/>
                    <a:pt x="55" y="4"/>
                    <a:pt x="72" y="4"/>
                  </a:cubicBezTo>
                  <a:cubicBezTo>
                    <a:pt x="86" y="4"/>
                    <a:pt x="102" y="4"/>
                    <a:pt x="102" y="4"/>
                  </a:cubicBezTo>
                  <a:cubicBezTo>
                    <a:pt x="105" y="4"/>
                    <a:pt x="110" y="8"/>
                    <a:pt x="110" y="11"/>
                  </a:cubicBezTo>
                  <a:cubicBezTo>
                    <a:pt x="110" y="27"/>
                    <a:pt x="91" y="34"/>
                    <a:pt x="86" y="41"/>
                  </a:cubicBezTo>
                  <a:cubicBezTo>
                    <a:pt x="92" y="40"/>
                    <a:pt x="114" y="33"/>
                    <a:pt x="114" y="4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84" name="Freeform 129">
              <a:extLst>
                <a:ext uri="{FF2B5EF4-FFF2-40B4-BE49-F238E27FC236}">
                  <a16:creationId xmlns:a16="http://schemas.microsoft.com/office/drawing/2014/main" id="{BB0F24CB-E29A-42BD-AC81-BD0F0B388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7905" y="1686183"/>
              <a:ext cx="165287" cy="91825"/>
            </a:xfrm>
            <a:custGeom>
              <a:avLst/>
              <a:gdLst>
                <a:gd name="T0" fmla="*/ 8 w 144"/>
                <a:gd name="T1" fmla="*/ 19 h 80"/>
                <a:gd name="T2" fmla="*/ 0 w 144"/>
                <a:gd name="T3" fmla="*/ 3 h 80"/>
                <a:gd name="T4" fmla="*/ 9 w 144"/>
                <a:gd name="T5" fmla="*/ 3 h 80"/>
                <a:gd name="T6" fmla="*/ 66 w 144"/>
                <a:gd name="T7" fmla="*/ 37 h 80"/>
                <a:gd name="T8" fmla="*/ 51 w 144"/>
                <a:gd name="T9" fmla="*/ 23 h 80"/>
                <a:gd name="T10" fmla="*/ 51 w 144"/>
                <a:gd name="T11" fmla="*/ 14 h 80"/>
                <a:gd name="T12" fmla="*/ 92 w 144"/>
                <a:gd name="T13" fmla="*/ 31 h 80"/>
                <a:gd name="T14" fmla="*/ 92 w 144"/>
                <a:gd name="T15" fmla="*/ 14 h 80"/>
                <a:gd name="T16" fmla="*/ 66 w 144"/>
                <a:gd name="T17" fmla="*/ 3 h 80"/>
                <a:gd name="T18" fmla="*/ 80 w 144"/>
                <a:gd name="T19" fmla="*/ 2 h 80"/>
                <a:gd name="T20" fmla="*/ 114 w 144"/>
                <a:gd name="T21" fmla="*/ 10 h 80"/>
                <a:gd name="T22" fmla="*/ 129 w 144"/>
                <a:gd name="T23" fmla="*/ 3 h 80"/>
                <a:gd name="T24" fmla="*/ 144 w 144"/>
                <a:gd name="T25" fmla="*/ 23 h 80"/>
                <a:gd name="T26" fmla="*/ 138 w 144"/>
                <a:gd name="T27" fmla="*/ 73 h 80"/>
                <a:gd name="T28" fmla="*/ 108 w 144"/>
                <a:gd name="T29" fmla="*/ 77 h 80"/>
                <a:gd name="T30" fmla="*/ 83 w 144"/>
                <a:gd name="T31" fmla="*/ 73 h 80"/>
                <a:gd name="T32" fmla="*/ 89 w 144"/>
                <a:gd name="T33" fmla="*/ 65 h 80"/>
                <a:gd name="T34" fmla="*/ 89 w 144"/>
                <a:gd name="T35" fmla="*/ 57 h 80"/>
                <a:gd name="T36" fmla="*/ 108 w 144"/>
                <a:gd name="T37" fmla="*/ 46 h 80"/>
                <a:gd name="T38" fmla="*/ 98 w 144"/>
                <a:gd name="T39" fmla="*/ 43 h 80"/>
                <a:gd name="T40" fmla="*/ 43 w 144"/>
                <a:gd name="T41" fmla="*/ 51 h 80"/>
                <a:gd name="T42" fmla="*/ 34 w 144"/>
                <a:gd name="T43" fmla="*/ 41 h 80"/>
                <a:gd name="T44" fmla="*/ 23 w 144"/>
                <a:gd name="T45" fmla="*/ 41 h 80"/>
                <a:gd name="T46" fmla="*/ 20 w 144"/>
                <a:gd name="T47" fmla="*/ 34 h 80"/>
                <a:gd name="T48" fmla="*/ 2 w 144"/>
                <a:gd name="T49" fmla="*/ 26 h 80"/>
                <a:gd name="T50" fmla="*/ 2 w 144"/>
                <a:gd name="T51" fmla="*/ 11 h 80"/>
                <a:gd name="T52" fmla="*/ 8 w 144"/>
                <a:gd name="T53" fmla="*/ 1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4" h="80">
                  <a:moveTo>
                    <a:pt x="8" y="19"/>
                  </a:moveTo>
                  <a:cubicBezTo>
                    <a:pt x="5" y="15"/>
                    <a:pt x="0" y="11"/>
                    <a:pt x="0" y="3"/>
                  </a:cubicBezTo>
                  <a:cubicBezTo>
                    <a:pt x="3" y="3"/>
                    <a:pt x="6" y="3"/>
                    <a:pt x="9" y="3"/>
                  </a:cubicBezTo>
                  <a:cubicBezTo>
                    <a:pt x="31" y="3"/>
                    <a:pt x="42" y="44"/>
                    <a:pt x="66" y="37"/>
                  </a:cubicBezTo>
                  <a:cubicBezTo>
                    <a:pt x="60" y="33"/>
                    <a:pt x="54" y="27"/>
                    <a:pt x="51" y="23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67" y="14"/>
                    <a:pt x="74" y="31"/>
                    <a:pt x="92" y="31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80" y="14"/>
                    <a:pt x="69" y="14"/>
                    <a:pt x="66" y="3"/>
                  </a:cubicBezTo>
                  <a:cubicBezTo>
                    <a:pt x="71" y="0"/>
                    <a:pt x="74" y="2"/>
                    <a:pt x="80" y="2"/>
                  </a:cubicBezTo>
                  <a:cubicBezTo>
                    <a:pt x="92" y="2"/>
                    <a:pt x="99" y="10"/>
                    <a:pt x="114" y="10"/>
                  </a:cubicBezTo>
                  <a:cubicBezTo>
                    <a:pt x="120" y="10"/>
                    <a:pt x="123" y="3"/>
                    <a:pt x="129" y="3"/>
                  </a:cubicBezTo>
                  <a:cubicBezTo>
                    <a:pt x="142" y="3"/>
                    <a:pt x="144" y="11"/>
                    <a:pt x="144" y="23"/>
                  </a:cubicBezTo>
                  <a:cubicBezTo>
                    <a:pt x="144" y="41"/>
                    <a:pt x="135" y="51"/>
                    <a:pt x="138" y="73"/>
                  </a:cubicBezTo>
                  <a:cubicBezTo>
                    <a:pt x="127" y="77"/>
                    <a:pt x="110" y="77"/>
                    <a:pt x="108" y="77"/>
                  </a:cubicBezTo>
                  <a:cubicBezTo>
                    <a:pt x="103" y="77"/>
                    <a:pt x="83" y="80"/>
                    <a:pt x="83" y="73"/>
                  </a:cubicBezTo>
                  <a:cubicBezTo>
                    <a:pt x="83" y="70"/>
                    <a:pt x="86" y="67"/>
                    <a:pt x="89" y="65"/>
                  </a:cubicBezTo>
                  <a:cubicBezTo>
                    <a:pt x="88" y="63"/>
                    <a:pt x="88" y="60"/>
                    <a:pt x="89" y="57"/>
                  </a:cubicBezTo>
                  <a:cubicBezTo>
                    <a:pt x="89" y="50"/>
                    <a:pt x="103" y="50"/>
                    <a:pt x="108" y="46"/>
                  </a:cubicBezTo>
                  <a:cubicBezTo>
                    <a:pt x="105" y="44"/>
                    <a:pt x="102" y="43"/>
                    <a:pt x="98" y="43"/>
                  </a:cubicBezTo>
                  <a:cubicBezTo>
                    <a:pt x="85" y="43"/>
                    <a:pt x="58" y="51"/>
                    <a:pt x="43" y="51"/>
                  </a:cubicBezTo>
                  <a:cubicBezTo>
                    <a:pt x="38" y="51"/>
                    <a:pt x="34" y="46"/>
                    <a:pt x="34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3" y="36"/>
                    <a:pt x="8" y="30"/>
                    <a:pt x="2" y="26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8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85" name="Freeform 130">
              <a:extLst>
                <a:ext uri="{FF2B5EF4-FFF2-40B4-BE49-F238E27FC236}">
                  <a16:creationId xmlns:a16="http://schemas.microsoft.com/office/drawing/2014/main" id="{20711D69-678C-402D-8157-461C8EEE3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401" y="2033589"/>
              <a:ext cx="97948" cy="61217"/>
            </a:xfrm>
            <a:custGeom>
              <a:avLst/>
              <a:gdLst>
                <a:gd name="T0" fmla="*/ 66 w 85"/>
                <a:gd name="T1" fmla="*/ 53 h 53"/>
                <a:gd name="T2" fmla="*/ 0 w 85"/>
                <a:gd name="T3" fmla="*/ 29 h 53"/>
                <a:gd name="T4" fmla="*/ 17 w 85"/>
                <a:gd name="T5" fmla="*/ 25 h 53"/>
                <a:gd name="T6" fmla="*/ 38 w 85"/>
                <a:gd name="T7" fmla="*/ 0 h 53"/>
                <a:gd name="T8" fmla="*/ 85 w 85"/>
                <a:gd name="T9" fmla="*/ 40 h 53"/>
                <a:gd name="T10" fmla="*/ 66 w 85"/>
                <a:gd name="T11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53">
                  <a:moveTo>
                    <a:pt x="66" y="53"/>
                  </a:moveTo>
                  <a:cubicBezTo>
                    <a:pt x="56" y="53"/>
                    <a:pt x="0" y="32"/>
                    <a:pt x="0" y="29"/>
                  </a:cubicBezTo>
                  <a:cubicBezTo>
                    <a:pt x="0" y="23"/>
                    <a:pt x="13" y="26"/>
                    <a:pt x="17" y="25"/>
                  </a:cubicBezTo>
                  <a:cubicBezTo>
                    <a:pt x="26" y="22"/>
                    <a:pt x="23" y="0"/>
                    <a:pt x="38" y="0"/>
                  </a:cubicBezTo>
                  <a:cubicBezTo>
                    <a:pt x="49" y="0"/>
                    <a:pt x="80" y="29"/>
                    <a:pt x="85" y="40"/>
                  </a:cubicBezTo>
                  <a:cubicBezTo>
                    <a:pt x="77" y="45"/>
                    <a:pt x="74" y="53"/>
                    <a:pt x="66" y="5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86" name="Freeform 131">
              <a:extLst>
                <a:ext uri="{FF2B5EF4-FFF2-40B4-BE49-F238E27FC236}">
                  <a16:creationId xmlns:a16="http://schemas.microsoft.com/office/drawing/2014/main" id="{4A2FD98E-67B0-4CEE-ACD2-72BCD1E51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6757" y="1819330"/>
              <a:ext cx="127026" cy="108660"/>
            </a:xfrm>
            <a:custGeom>
              <a:avLst/>
              <a:gdLst>
                <a:gd name="T0" fmla="*/ 112 w 112"/>
                <a:gd name="T1" fmla="*/ 20 h 95"/>
                <a:gd name="T2" fmla="*/ 98 w 112"/>
                <a:gd name="T3" fmla="*/ 32 h 95"/>
                <a:gd name="T4" fmla="*/ 55 w 112"/>
                <a:gd name="T5" fmla="*/ 64 h 95"/>
                <a:gd name="T6" fmla="*/ 34 w 112"/>
                <a:gd name="T7" fmla="*/ 69 h 95"/>
                <a:gd name="T8" fmla="*/ 44 w 112"/>
                <a:gd name="T9" fmla="*/ 69 h 95"/>
                <a:gd name="T10" fmla="*/ 26 w 112"/>
                <a:gd name="T11" fmla="*/ 95 h 95"/>
                <a:gd name="T12" fmla="*/ 11 w 112"/>
                <a:gd name="T13" fmla="*/ 95 h 95"/>
                <a:gd name="T14" fmla="*/ 12 w 112"/>
                <a:gd name="T15" fmla="*/ 72 h 95"/>
                <a:gd name="T16" fmla="*/ 0 w 112"/>
                <a:gd name="T17" fmla="*/ 33 h 95"/>
                <a:gd name="T18" fmla="*/ 0 w 112"/>
                <a:gd name="T19" fmla="*/ 20 h 95"/>
                <a:gd name="T20" fmla="*/ 17 w 112"/>
                <a:gd name="T21" fmla="*/ 20 h 95"/>
                <a:gd name="T22" fmla="*/ 17 w 112"/>
                <a:gd name="T23" fmla="*/ 12 h 95"/>
                <a:gd name="T24" fmla="*/ 38 w 112"/>
                <a:gd name="T25" fmla="*/ 0 h 95"/>
                <a:gd name="T26" fmla="*/ 112 w 112"/>
                <a:gd name="T27" fmla="*/ 10 h 95"/>
                <a:gd name="T28" fmla="*/ 112 w 112"/>
                <a:gd name="T29" fmla="*/ 2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2" h="95">
                  <a:moveTo>
                    <a:pt x="112" y="20"/>
                  </a:moveTo>
                  <a:cubicBezTo>
                    <a:pt x="112" y="22"/>
                    <a:pt x="98" y="32"/>
                    <a:pt x="98" y="32"/>
                  </a:cubicBezTo>
                  <a:cubicBezTo>
                    <a:pt x="88" y="46"/>
                    <a:pt x="78" y="64"/>
                    <a:pt x="55" y="64"/>
                  </a:cubicBezTo>
                  <a:cubicBezTo>
                    <a:pt x="39" y="64"/>
                    <a:pt x="39" y="53"/>
                    <a:pt x="34" y="69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2" y="84"/>
                    <a:pt x="35" y="86"/>
                    <a:pt x="26" y="95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11" y="85"/>
                    <a:pt x="11" y="76"/>
                    <a:pt x="12" y="72"/>
                  </a:cubicBezTo>
                  <a:cubicBezTo>
                    <a:pt x="0" y="59"/>
                    <a:pt x="5" y="49"/>
                    <a:pt x="0" y="3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6" y="20"/>
                    <a:pt x="14" y="20"/>
                    <a:pt x="17" y="20"/>
                  </a:cubicBezTo>
                  <a:cubicBezTo>
                    <a:pt x="16" y="19"/>
                    <a:pt x="17" y="14"/>
                    <a:pt x="17" y="12"/>
                  </a:cubicBezTo>
                  <a:cubicBezTo>
                    <a:pt x="17" y="11"/>
                    <a:pt x="22" y="0"/>
                    <a:pt x="38" y="0"/>
                  </a:cubicBezTo>
                  <a:cubicBezTo>
                    <a:pt x="64" y="0"/>
                    <a:pt x="85" y="10"/>
                    <a:pt x="112" y="10"/>
                  </a:cubicBezTo>
                  <a:cubicBezTo>
                    <a:pt x="111" y="14"/>
                    <a:pt x="112" y="16"/>
                    <a:pt x="112" y="2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87" name="Freeform 132">
              <a:extLst>
                <a:ext uri="{FF2B5EF4-FFF2-40B4-BE49-F238E27FC236}">
                  <a16:creationId xmlns:a16="http://schemas.microsoft.com/office/drawing/2014/main" id="{A5803BAE-6EB0-48EA-B648-F65AEDA8B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6583" y="1626496"/>
              <a:ext cx="42852" cy="35200"/>
            </a:xfrm>
            <a:custGeom>
              <a:avLst/>
              <a:gdLst>
                <a:gd name="T0" fmla="*/ 37 w 37"/>
                <a:gd name="T1" fmla="*/ 22 h 31"/>
                <a:gd name="T2" fmla="*/ 26 w 37"/>
                <a:gd name="T3" fmla="*/ 31 h 31"/>
                <a:gd name="T4" fmla="*/ 0 w 37"/>
                <a:gd name="T5" fmla="*/ 0 h 31"/>
                <a:gd name="T6" fmla="*/ 37 w 37"/>
                <a:gd name="T7" fmla="*/ 2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31">
                  <a:moveTo>
                    <a:pt x="37" y="22"/>
                  </a:moveTo>
                  <a:cubicBezTo>
                    <a:pt x="36" y="28"/>
                    <a:pt x="32" y="31"/>
                    <a:pt x="26" y="31"/>
                  </a:cubicBezTo>
                  <a:cubicBezTo>
                    <a:pt x="18" y="31"/>
                    <a:pt x="0" y="10"/>
                    <a:pt x="0" y="0"/>
                  </a:cubicBezTo>
                  <a:cubicBezTo>
                    <a:pt x="19" y="0"/>
                    <a:pt x="21" y="16"/>
                    <a:pt x="37" y="2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88" name="Freeform 133">
              <a:extLst>
                <a:ext uri="{FF2B5EF4-FFF2-40B4-BE49-F238E27FC236}">
                  <a16:creationId xmlns:a16="http://schemas.microsoft.com/office/drawing/2014/main" id="{4AEB3C07-5528-43C7-81B4-0216472178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1070" y="1748930"/>
              <a:ext cx="32139" cy="24487"/>
            </a:xfrm>
            <a:custGeom>
              <a:avLst/>
              <a:gdLst>
                <a:gd name="T0" fmla="*/ 22 w 27"/>
                <a:gd name="T1" fmla="*/ 0 h 22"/>
                <a:gd name="T2" fmla="*/ 27 w 27"/>
                <a:gd name="T3" fmla="*/ 12 h 22"/>
                <a:gd name="T4" fmla="*/ 16 w 27"/>
                <a:gd name="T5" fmla="*/ 22 h 22"/>
                <a:gd name="T6" fmla="*/ 0 w 27"/>
                <a:gd name="T7" fmla="*/ 21 h 22"/>
                <a:gd name="T8" fmla="*/ 22 w 27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2">
                  <a:moveTo>
                    <a:pt x="22" y="0"/>
                  </a:moveTo>
                  <a:cubicBezTo>
                    <a:pt x="23" y="4"/>
                    <a:pt x="27" y="6"/>
                    <a:pt x="27" y="12"/>
                  </a:cubicBezTo>
                  <a:cubicBezTo>
                    <a:pt x="27" y="21"/>
                    <a:pt x="20" y="22"/>
                    <a:pt x="16" y="22"/>
                  </a:cubicBezTo>
                  <a:cubicBezTo>
                    <a:pt x="8" y="22"/>
                    <a:pt x="6" y="21"/>
                    <a:pt x="0" y="21"/>
                  </a:cubicBezTo>
                  <a:cubicBezTo>
                    <a:pt x="3" y="8"/>
                    <a:pt x="11" y="4"/>
                    <a:pt x="22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89" name="Freeform 134">
              <a:extLst>
                <a:ext uri="{FF2B5EF4-FFF2-40B4-BE49-F238E27FC236}">
                  <a16:creationId xmlns:a16="http://schemas.microsoft.com/office/drawing/2014/main" id="{4A4F7E32-609E-4EF8-93E1-D4D3DA0D2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8826" y="1534671"/>
              <a:ext cx="159166" cy="90295"/>
            </a:xfrm>
            <a:custGeom>
              <a:avLst/>
              <a:gdLst>
                <a:gd name="T0" fmla="*/ 92 w 140"/>
                <a:gd name="T1" fmla="*/ 58 h 78"/>
                <a:gd name="T2" fmla="*/ 56 w 140"/>
                <a:gd name="T3" fmla="*/ 55 h 78"/>
                <a:gd name="T4" fmla="*/ 31 w 140"/>
                <a:gd name="T5" fmla="*/ 52 h 78"/>
                <a:gd name="T6" fmla="*/ 11 w 140"/>
                <a:gd name="T7" fmla="*/ 46 h 78"/>
                <a:gd name="T8" fmla="*/ 34 w 140"/>
                <a:gd name="T9" fmla="*/ 36 h 78"/>
                <a:gd name="T10" fmla="*/ 34 w 140"/>
                <a:gd name="T11" fmla="*/ 26 h 78"/>
                <a:gd name="T12" fmla="*/ 7 w 140"/>
                <a:gd name="T13" fmla="*/ 26 h 78"/>
                <a:gd name="T14" fmla="*/ 12 w 140"/>
                <a:gd name="T15" fmla="*/ 19 h 78"/>
                <a:gd name="T16" fmla="*/ 0 w 140"/>
                <a:gd name="T17" fmla="*/ 7 h 78"/>
                <a:gd name="T18" fmla="*/ 24 w 140"/>
                <a:gd name="T19" fmla="*/ 0 h 78"/>
                <a:gd name="T20" fmla="*/ 53 w 140"/>
                <a:gd name="T21" fmla="*/ 15 h 78"/>
                <a:gd name="T22" fmla="*/ 68 w 140"/>
                <a:gd name="T23" fmla="*/ 8 h 78"/>
                <a:gd name="T24" fmla="*/ 90 w 140"/>
                <a:gd name="T25" fmla="*/ 26 h 78"/>
                <a:gd name="T26" fmla="*/ 102 w 140"/>
                <a:gd name="T27" fmla="*/ 20 h 78"/>
                <a:gd name="T28" fmla="*/ 124 w 140"/>
                <a:gd name="T29" fmla="*/ 38 h 78"/>
                <a:gd name="T30" fmla="*/ 118 w 140"/>
                <a:gd name="T31" fmla="*/ 46 h 78"/>
                <a:gd name="T32" fmla="*/ 140 w 140"/>
                <a:gd name="T33" fmla="*/ 68 h 78"/>
                <a:gd name="T34" fmla="*/ 126 w 140"/>
                <a:gd name="T35" fmla="*/ 78 h 78"/>
                <a:gd name="T36" fmla="*/ 92 w 140"/>
                <a:gd name="T37" fmla="*/ 5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0" h="78">
                  <a:moveTo>
                    <a:pt x="92" y="58"/>
                  </a:moveTo>
                  <a:cubicBezTo>
                    <a:pt x="78" y="58"/>
                    <a:pt x="70" y="53"/>
                    <a:pt x="56" y="55"/>
                  </a:cubicBezTo>
                  <a:cubicBezTo>
                    <a:pt x="53" y="48"/>
                    <a:pt x="43" y="52"/>
                    <a:pt x="31" y="52"/>
                  </a:cubicBezTo>
                  <a:cubicBezTo>
                    <a:pt x="21" y="52"/>
                    <a:pt x="18" y="53"/>
                    <a:pt x="11" y="46"/>
                  </a:cubicBezTo>
                  <a:cubicBezTo>
                    <a:pt x="18" y="38"/>
                    <a:pt x="25" y="39"/>
                    <a:pt x="34" y="36"/>
                  </a:cubicBezTo>
                  <a:cubicBezTo>
                    <a:pt x="32" y="34"/>
                    <a:pt x="32" y="29"/>
                    <a:pt x="34" y="26"/>
                  </a:cubicBezTo>
                  <a:cubicBezTo>
                    <a:pt x="17" y="26"/>
                    <a:pt x="13" y="31"/>
                    <a:pt x="7" y="26"/>
                  </a:cubicBezTo>
                  <a:cubicBezTo>
                    <a:pt x="9" y="25"/>
                    <a:pt x="12" y="22"/>
                    <a:pt x="12" y="19"/>
                  </a:cubicBezTo>
                  <a:cubicBezTo>
                    <a:pt x="2" y="19"/>
                    <a:pt x="0" y="16"/>
                    <a:pt x="0" y="7"/>
                  </a:cubicBezTo>
                  <a:cubicBezTo>
                    <a:pt x="9" y="5"/>
                    <a:pt x="15" y="0"/>
                    <a:pt x="24" y="0"/>
                  </a:cubicBezTo>
                  <a:cubicBezTo>
                    <a:pt x="40" y="0"/>
                    <a:pt x="43" y="15"/>
                    <a:pt x="53" y="15"/>
                  </a:cubicBezTo>
                  <a:cubicBezTo>
                    <a:pt x="59" y="15"/>
                    <a:pt x="62" y="8"/>
                    <a:pt x="68" y="8"/>
                  </a:cubicBezTo>
                  <a:cubicBezTo>
                    <a:pt x="83" y="8"/>
                    <a:pt x="82" y="26"/>
                    <a:pt x="90" y="26"/>
                  </a:cubicBezTo>
                  <a:cubicBezTo>
                    <a:pt x="95" y="26"/>
                    <a:pt x="97" y="20"/>
                    <a:pt x="102" y="20"/>
                  </a:cubicBezTo>
                  <a:cubicBezTo>
                    <a:pt x="112" y="20"/>
                    <a:pt x="121" y="34"/>
                    <a:pt x="124" y="38"/>
                  </a:cubicBezTo>
                  <a:cubicBezTo>
                    <a:pt x="123" y="41"/>
                    <a:pt x="120" y="44"/>
                    <a:pt x="118" y="46"/>
                  </a:cubicBezTo>
                  <a:cubicBezTo>
                    <a:pt x="124" y="53"/>
                    <a:pt x="140" y="59"/>
                    <a:pt x="140" y="68"/>
                  </a:cubicBezTo>
                  <a:cubicBezTo>
                    <a:pt x="140" y="76"/>
                    <a:pt x="132" y="78"/>
                    <a:pt x="126" y="78"/>
                  </a:cubicBezTo>
                  <a:cubicBezTo>
                    <a:pt x="108" y="78"/>
                    <a:pt x="109" y="58"/>
                    <a:pt x="92" y="5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90" name="Freeform 135">
              <a:extLst>
                <a:ext uri="{FF2B5EF4-FFF2-40B4-BE49-F238E27FC236}">
                  <a16:creationId xmlns:a16="http://schemas.microsoft.com/office/drawing/2014/main" id="{E5616ECD-0B45-4409-A4F0-F938902B8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1574" y="1612723"/>
              <a:ext cx="42852" cy="13774"/>
            </a:xfrm>
            <a:custGeom>
              <a:avLst/>
              <a:gdLst>
                <a:gd name="T0" fmla="*/ 13 w 38"/>
                <a:gd name="T1" fmla="*/ 12 h 12"/>
                <a:gd name="T2" fmla="*/ 20 w 38"/>
                <a:gd name="T3" fmla="*/ 0 h 12"/>
                <a:gd name="T4" fmla="*/ 38 w 38"/>
                <a:gd name="T5" fmla="*/ 6 h 12"/>
                <a:gd name="T6" fmla="*/ 13 w 38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2">
                  <a:moveTo>
                    <a:pt x="13" y="12"/>
                  </a:moveTo>
                  <a:cubicBezTo>
                    <a:pt x="0" y="12"/>
                    <a:pt x="17" y="0"/>
                    <a:pt x="20" y="0"/>
                  </a:cubicBezTo>
                  <a:cubicBezTo>
                    <a:pt x="29" y="0"/>
                    <a:pt x="31" y="4"/>
                    <a:pt x="38" y="6"/>
                  </a:cubicBezTo>
                  <a:cubicBezTo>
                    <a:pt x="34" y="12"/>
                    <a:pt x="25" y="12"/>
                    <a:pt x="13" y="1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91" name="Freeform 136">
              <a:extLst>
                <a:ext uri="{FF2B5EF4-FFF2-40B4-BE49-F238E27FC236}">
                  <a16:creationId xmlns:a16="http://schemas.microsoft.com/office/drawing/2014/main" id="{9E739819-D1BE-4BCC-ADC3-AB46B6E69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9209" y="1664757"/>
              <a:ext cx="423932" cy="140799"/>
            </a:xfrm>
            <a:custGeom>
              <a:avLst/>
              <a:gdLst>
                <a:gd name="T0" fmla="*/ 369 w 371"/>
                <a:gd name="T1" fmla="*/ 81 h 123"/>
                <a:gd name="T2" fmla="*/ 361 w 371"/>
                <a:gd name="T3" fmla="*/ 92 h 123"/>
                <a:gd name="T4" fmla="*/ 371 w 371"/>
                <a:gd name="T5" fmla="*/ 93 h 123"/>
                <a:gd name="T6" fmla="*/ 308 w 371"/>
                <a:gd name="T7" fmla="*/ 121 h 123"/>
                <a:gd name="T8" fmla="*/ 293 w 371"/>
                <a:gd name="T9" fmla="*/ 109 h 123"/>
                <a:gd name="T10" fmla="*/ 274 w 371"/>
                <a:gd name="T11" fmla="*/ 119 h 123"/>
                <a:gd name="T12" fmla="*/ 213 w 371"/>
                <a:gd name="T13" fmla="*/ 119 h 123"/>
                <a:gd name="T14" fmla="*/ 175 w 371"/>
                <a:gd name="T15" fmla="*/ 107 h 123"/>
                <a:gd name="T16" fmla="*/ 166 w 371"/>
                <a:gd name="T17" fmla="*/ 107 h 123"/>
                <a:gd name="T18" fmla="*/ 145 w 371"/>
                <a:gd name="T19" fmla="*/ 121 h 123"/>
                <a:gd name="T20" fmla="*/ 91 w 371"/>
                <a:gd name="T21" fmla="*/ 85 h 123"/>
                <a:gd name="T22" fmla="*/ 100 w 371"/>
                <a:gd name="T23" fmla="*/ 72 h 123"/>
                <a:gd name="T24" fmla="*/ 69 w 371"/>
                <a:gd name="T25" fmla="*/ 32 h 123"/>
                <a:gd name="T26" fmla="*/ 54 w 371"/>
                <a:gd name="T27" fmla="*/ 40 h 123"/>
                <a:gd name="T28" fmla="*/ 0 w 371"/>
                <a:gd name="T29" fmla="*/ 12 h 123"/>
                <a:gd name="T30" fmla="*/ 22 w 371"/>
                <a:gd name="T31" fmla="*/ 0 h 123"/>
                <a:gd name="T32" fmla="*/ 88 w 371"/>
                <a:gd name="T33" fmla="*/ 28 h 123"/>
                <a:gd name="T34" fmla="*/ 103 w 371"/>
                <a:gd name="T35" fmla="*/ 21 h 123"/>
                <a:gd name="T36" fmla="*/ 117 w 371"/>
                <a:gd name="T37" fmla="*/ 21 h 123"/>
                <a:gd name="T38" fmla="*/ 153 w 371"/>
                <a:gd name="T39" fmla="*/ 45 h 123"/>
                <a:gd name="T40" fmla="*/ 122 w 371"/>
                <a:gd name="T41" fmla="*/ 45 h 123"/>
                <a:gd name="T42" fmla="*/ 156 w 371"/>
                <a:gd name="T43" fmla="*/ 64 h 123"/>
                <a:gd name="T44" fmla="*/ 151 w 371"/>
                <a:gd name="T45" fmla="*/ 67 h 123"/>
                <a:gd name="T46" fmla="*/ 163 w 371"/>
                <a:gd name="T47" fmla="*/ 71 h 123"/>
                <a:gd name="T48" fmla="*/ 216 w 371"/>
                <a:gd name="T49" fmla="*/ 81 h 123"/>
                <a:gd name="T50" fmla="*/ 310 w 371"/>
                <a:gd name="T51" fmla="*/ 61 h 123"/>
                <a:gd name="T52" fmla="*/ 371 w 371"/>
                <a:gd name="T53" fmla="*/ 83 h 123"/>
                <a:gd name="T54" fmla="*/ 363 w 371"/>
                <a:gd name="T55" fmla="*/ 85 h 123"/>
                <a:gd name="T56" fmla="*/ 369 w 371"/>
                <a:gd name="T57" fmla="*/ 8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1" h="123">
                  <a:moveTo>
                    <a:pt x="369" y="81"/>
                  </a:moveTo>
                  <a:cubicBezTo>
                    <a:pt x="365" y="83"/>
                    <a:pt x="362" y="87"/>
                    <a:pt x="361" y="92"/>
                  </a:cubicBezTo>
                  <a:cubicBezTo>
                    <a:pt x="366" y="94"/>
                    <a:pt x="371" y="93"/>
                    <a:pt x="371" y="93"/>
                  </a:cubicBezTo>
                  <a:cubicBezTo>
                    <a:pt x="369" y="121"/>
                    <a:pt x="334" y="121"/>
                    <a:pt x="308" y="121"/>
                  </a:cubicBezTo>
                  <a:cubicBezTo>
                    <a:pt x="298" y="121"/>
                    <a:pt x="294" y="114"/>
                    <a:pt x="293" y="109"/>
                  </a:cubicBezTo>
                  <a:cubicBezTo>
                    <a:pt x="282" y="110"/>
                    <a:pt x="281" y="114"/>
                    <a:pt x="274" y="119"/>
                  </a:cubicBezTo>
                  <a:cubicBezTo>
                    <a:pt x="213" y="119"/>
                    <a:pt x="213" y="119"/>
                    <a:pt x="213" y="119"/>
                  </a:cubicBezTo>
                  <a:cubicBezTo>
                    <a:pt x="197" y="123"/>
                    <a:pt x="174" y="121"/>
                    <a:pt x="175" y="107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3" y="111"/>
                    <a:pt x="152" y="121"/>
                    <a:pt x="145" y="121"/>
                  </a:cubicBezTo>
                  <a:cubicBezTo>
                    <a:pt x="128" y="121"/>
                    <a:pt x="91" y="101"/>
                    <a:pt x="91" y="85"/>
                  </a:cubicBezTo>
                  <a:cubicBezTo>
                    <a:pt x="91" y="79"/>
                    <a:pt x="97" y="74"/>
                    <a:pt x="100" y="72"/>
                  </a:cubicBezTo>
                  <a:cubicBezTo>
                    <a:pt x="86" y="58"/>
                    <a:pt x="82" y="45"/>
                    <a:pt x="69" y="32"/>
                  </a:cubicBezTo>
                  <a:cubicBezTo>
                    <a:pt x="65" y="36"/>
                    <a:pt x="60" y="40"/>
                    <a:pt x="54" y="40"/>
                  </a:cubicBezTo>
                  <a:cubicBezTo>
                    <a:pt x="46" y="40"/>
                    <a:pt x="0" y="19"/>
                    <a:pt x="0" y="12"/>
                  </a:cubicBezTo>
                  <a:cubicBezTo>
                    <a:pt x="0" y="0"/>
                    <a:pt x="13" y="0"/>
                    <a:pt x="22" y="0"/>
                  </a:cubicBezTo>
                  <a:cubicBezTo>
                    <a:pt x="56" y="0"/>
                    <a:pt x="63" y="28"/>
                    <a:pt x="88" y="28"/>
                  </a:cubicBezTo>
                  <a:cubicBezTo>
                    <a:pt x="96" y="28"/>
                    <a:pt x="100" y="26"/>
                    <a:pt x="103" y="21"/>
                  </a:cubicBezTo>
                  <a:cubicBezTo>
                    <a:pt x="109" y="21"/>
                    <a:pt x="117" y="21"/>
                    <a:pt x="117" y="21"/>
                  </a:cubicBezTo>
                  <a:cubicBezTo>
                    <a:pt x="111" y="40"/>
                    <a:pt x="146" y="35"/>
                    <a:pt x="153" y="45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7" y="67"/>
                    <a:pt x="146" y="55"/>
                    <a:pt x="156" y="64"/>
                  </a:cubicBezTo>
                  <a:cubicBezTo>
                    <a:pt x="155" y="65"/>
                    <a:pt x="151" y="65"/>
                    <a:pt x="151" y="67"/>
                  </a:cubicBezTo>
                  <a:cubicBezTo>
                    <a:pt x="151" y="79"/>
                    <a:pt x="160" y="74"/>
                    <a:pt x="163" y="71"/>
                  </a:cubicBezTo>
                  <a:cubicBezTo>
                    <a:pt x="181" y="76"/>
                    <a:pt x="197" y="81"/>
                    <a:pt x="216" y="81"/>
                  </a:cubicBezTo>
                  <a:cubicBezTo>
                    <a:pt x="257" y="81"/>
                    <a:pt x="271" y="61"/>
                    <a:pt x="310" y="61"/>
                  </a:cubicBezTo>
                  <a:cubicBezTo>
                    <a:pt x="340" y="61"/>
                    <a:pt x="360" y="63"/>
                    <a:pt x="371" y="83"/>
                  </a:cubicBezTo>
                  <a:cubicBezTo>
                    <a:pt x="369" y="84"/>
                    <a:pt x="365" y="85"/>
                    <a:pt x="363" y="85"/>
                  </a:cubicBezTo>
                  <a:lnTo>
                    <a:pt x="369" y="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92" name="Freeform 137">
              <a:extLst>
                <a:ext uri="{FF2B5EF4-FFF2-40B4-BE49-F238E27FC236}">
                  <a16:creationId xmlns:a16="http://schemas.microsoft.com/office/drawing/2014/main" id="{56F690F5-1C6D-429A-AEDF-6DC908CE7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3801" y="1739748"/>
              <a:ext cx="73461" cy="59687"/>
            </a:xfrm>
            <a:custGeom>
              <a:avLst/>
              <a:gdLst>
                <a:gd name="T0" fmla="*/ 10 w 64"/>
                <a:gd name="T1" fmla="*/ 18 h 52"/>
                <a:gd name="T2" fmla="*/ 33 w 64"/>
                <a:gd name="T3" fmla="*/ 0 h 52"/>
                <a:gd name="T4" fmla="*/ 64 w 64"/>
                <a:gd name="T5" fmla="*/ 26 h 52"/>
                <a:gd name="T6" fmla="*/ 49 w 64"/>
                <a:gd name="T7" fmla="*/ 52 h 52"/>
                <a:gd name="T8" fmla="*/ 0 w 64"/>
                <a:gd name="T9" fmla="*/ 30 h 52"/>
                <a:gd name="T10" fmla="*/ 10 w 64"/>
                <a:gd name="T11" fmla="*/ 1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52">
                  <a:moveTo>
                    <a:pt x="10" y="18"/>
                  </a:moveTo>
                  <a:cubicBezTo>
                    <a:pt x="18" y="18"/>
                    <a:pt x="15" y="0"/>
                    <a:pt x="33" y="0"/>
                  </a:cubicBezTo>
                  <a:cubicBezTo>
                    <a:pt x="46" y="0"/>
                    <a:pt x="64" y="16"/>
                    <a:pt x="64" y="26"/>
                  </a:cubicBezTo>
                  <a:cubicBezTo>
                    <a:pt x="64" y="40"/>
                    <a:pt x="60" y="52"/>
                    <a:pt x="49" y="52"/>
                  </a:cubicBezTo>
                  <a:cubicBezTo>
                    <a:pt x="44" y="52"/>
                    <a:pt x="0" y="30"/>
                    <a:pt x="0" y="30"/>
                  </a:cubicBezTo>
                  <a:cubicBezTo>
                    <a:pt x="0" y="22"/>
                    <a:pt x="8" y="18"/>
                    <a:pt x="10" y="1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93" name="Freeform 138">
              <a:extLst>
                <a:ext uri="{FF2B5EF4-FFF2-40B4-BE49-F238E27FC236}">
                  <a16:creationId xmlns:a16="http://schemas.microsoft.com/office/drawing/2014/main" id="{D82FC0B9-EAA3-4DA0-A1B0-2096DE879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983" y="1626496"/>
              <a:ext cx="68870" cy="19896"/>
            </a:xfrm>
            <a:custGeom>
              <a:avLst/>
              <a:gdLst>
                <a:gd name="T0" fmla="*/ 49 w 59"/>
                <a:gd name="T1" fmla="*/ 0 h 18"/>
                <a:gd name="T2" fmla="*/ 59 w 59"/>
                <a:gd name="T3" fmla="*/ 0 h 18"/>
                <a:gd name="T4" fmla="*/ 59 w 59"/>
                <a:gd name="T5" fmla="*/ 10 h 18"/>
                <a:gd name="T6" fmla="*/ 47 w 59"/>
                <a:gd name="T7" fmla="*/ 18 h 18"/>
                <a:gd name="T8" fmla="*/ 0 w 59"/>
                <a:gd name="T9" fmla="*/ 9 h 18"/>
                <a:gd name="T10" fmla="*/ 49 w 59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18">
                  <a:moveTo>
                    <a:pt x="49" y="0"/>
                  </a:moveTo>
                  <a:cubicBezTo>
                    <a:pt x="57" y="0"/>
                    <a:pt x="51" y="1"/>
                    <a:pt x="59" y="0"/>
                  </a:cubicBezTo>
                  <a:cubicBezTo>
                    <a:pt x="59" y="5"/>
                    <a:pt x="59" y="8"/>
                    <a:pt x="59" y="10"/>
                  </a:cubicBezTo>
                  <a:cubicBezTo>
                    <a:pt x="59" y="14"/>
                    <a:pt x="54" y="18"/>
                    <a:pt x="47" y="18"/>
                  </a:cubicBezTo>
                  <a:cubicBezTo>
                    <a:pt x="43" y="18"/>
                    <a:pt x="0" y="9"/>
                    <a:pt x="0" y="9"/>
                  </a:cubicBezTo>
                  <a:cubicBezTo>
                    <a:pt x="7" y="1"/>
                    <a:pt x="34" y="0"/>
                    <a:pt x="49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94" name="Freeform 139">
              <a:extLst>
                <a:ext uri="{FF2B5EF4-FFF2-40B4-BE49-F238E27FC236}">
                  <a16:creationId xmlns:a16="http://schemas.microsoft.com/office/drawing/2014/main" id="{9F78D5D9-8844-457D-A9DE-A63ABFDD0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0949" y="1557627"/>
              <a:ext cx="81113" cy="68869"/>
            </a:xfrm>
            <a:custGeom>
              <a:avLst/>
              <a:gdLst>
                <a:gd name="T0" fmla="*/ 18 w 71"/>
                <a:gd name="T1" fmla="*/ 50 h 60"/>
                <a:gd name="T2" fmla="*/ 25 w 71"/>
                <a:gd name="T3" fmla="*/ 42 h 60"/>
                <a:gd name="T4" fmla="*/ 0 w 71"/>
                <a:gd name="T5" fmla="*/ 12 h 60"/>
                <a:gd name="T6" fmla="*/ 18 w 71"/>
                <a:gd name="T7" fmla="*/ 0 h 60"/>
                <a:gd name="T8" fmla="*/ 44 w 71"/>
                <a:gd name="T9" fmla="*/ 12 h 60"/>
                <a:gd name="T10" fmla="*/ 71 w 71"/>
                <a:gd name="T11" fmla="*/ 30 h 60"/>
                <a:gd name="T12" fmla="*/ 71 w 71"/>
                <a:gd name="T13" fmla="*/ 50 h 60"/>
                <a:gd name="T14" fmla="*/ 18 w 71"/>
                <a:gd name="T15" fmla="*/ 5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0">
                  <a:moveTo>
                    <a:pt x="18" y="50"/>
                  </a:moveTo>
                  <a:cubicBezTo>
                    <a:pt x="18" y="46"/>
                    <a:pt x="23" y="43"/>
                    <a:pt x="25" y="42"/>
                  </a:cubicBezTo>
                  <a:cubicBezTo>
                    <a:pt x="16" y="33"/>
                    <a:pt x="0" y="28"/>
                    <a:pt x="0" y="12"/>
                  </a:cubicBezTo>
                  <a:cubicBezTo>
                    <a:pt x="0" y="4"/>
                    <a:pt x="10" y="1"/>
                    <a:pt x="18" y="0"/>
                  </a:cubicBezTo>
                  <a:cubicBezTo>
                    <a:pt x="20" y="6"/>
                    <a:pt x="36" y="12"/>
                    <a:pt x="44" y="12"/>
                  </a:cubicBezTo>
                  <a:cubicBezTo>
                    <a:pt x="44" y="31"/>
                    <a:pt x="71" y="14"/>
                    <a:pt x="71" y="30"/>
                  </a:cubicBezTo>
                  <a:cubicBezTo>
                    <a:pt x="71" y="36"/>
                    <a:pt x="68" y="41"/>
                    <a:pt x="71" y="50"/>
                  </a:cubicBezTo>
                  <a:cubicBezTo>
                    <a:pt x="44" y="57"/>
                    <a:pt x="18" y="60"/>
                    <a:pt x="18" y="5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95" name="Freeform 140">
              <a:extLst>
                <a:ext uri="{FF2B5EF4-FFF2-40B4-BE49-F238E27FC236}">
                  <a16:creationId xmlns:a16="http://schemas.microsoft.com/office/drawing/2014/main" id="{93709D66-3206-4C00-ACE9-79DC1AD97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1870" y="1496410"/>
              <a:ext cx="29078" cy="18365"/>
            </a:xfrm>
            <a:custGeom>
              <a:avLst/>
              <a:gdLst>
                <a:gd name="T0" fmla="*/ 26 w 26"/>
                <a:gd name="T1" fmla="*/ 1 h 17"/>
                <a:gd name="T2" fmla="*/ 26 w 26"/>
                <a:gd name="T3" fmla="*/ 17 h 17"/>
                <a:gd name="T4" fmla="*/ 13 w 26"/>
                <a:gd name="T5" fmla="*/ 17 h 17"/>
                <a:gd name="T6" fmla="*/ 0 w 26"/>
                <a:gd name="T7" fmla="*/ 1 h 17"/>
                <a:gd name="T8" fmla="*/ 26 w 26"/>
                <a:gd name="T9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26" y="1"/>
                  </a:moveTo>
                  <a:cubicBezTo>
                    <a:pt x="26" y="17"/>
                    <a:pt x="26" y="17"/>
                    <a:pt x="26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9" y="12"/>
                    <a:pt x="0" y="10"/>
                    <a:pt x="0" y="1"/>
                  </a:cubicBezTo>
                  <a:cubicBezTo>
                    <a:pt x="9" y="0"/>
                    <a:pt x="21" y="1"/>
                    <a:pt x="26" y="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96" name="Freeform 141">
              <a:extLst>
                <a:ext uri="{FF2B5EF4-FFF2-40B4-BE49-F238E27FC236}">
                  <a16:creationId xmlns:a16="http://schemas.microsoft.com/office/drawing/2014/main" id="{3208E717-9322-40C3-8C90-169E3EC3F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7575" y="1415298"/>
              <a:ext cx="269357" cy="191303"/>
            </a:xfrm>
            <a:custGeom>
              <a:avLst/>
              <a:gdLst>
                <a:gd name="T0" fmla="*/ 158 w 236"/>
                <a:gd name="T1" fmla="*/ 67 h 166"/>
                <a:gd name="T2" fmla="*/ 167 w 236"/>
                <a:gd name="T3" fmla="*/ 67 h 166"/>
                <a:gd name="T4" fmla="*/ 167 w 236"/>
                <a:gd name="T5" fmla="*/ 57 h 166"/>
                <a:gd name="T6" fmla="*/ 163 w 236"/>
                <a:gd name="T7" fmla="*/ 51 h 166"/>
                <a:gd name="T8" fmla="*/ 171 w 236"/>
                <a:gd name="T9" fmla="*/ 51 h 166"/>
                <a:gd name="T10" fmla="*/ 181 w 236"/>
                <a:gd name="T11" fmla="*/ 64 h 166"/>
                <a:gd name="T12" fmla="*/ 190 w 236"/>
                <a:gd name="T13" fmla="*/ 76 h 166"/>
                <a:gd name="T14" fmla="*/ 184 w 236"/>
                <a:gd name="T15" fmla="*/ 88 h 166"/>
                <a:gd name="T16" fmla="*/ 197 w 236"/>
                <a:gd name="T17" fmla="*/ 88 h 166"/>
                <a:gd name="T18" fmla="*/ 234 w 236"/>
                <a:gd name="T19" fmla="*/ 99 h 166"/>
                <a:gd name="T20" fmla="*/ 234 w 236"/>
                <a:gd name="T21" fmla="*/ 111 h 166"/>
                <a:gd name="T22" fmla="*/ 216 w 236"/>
                <a:gd name="T23" fmla="*/ 115 h 166"/>
                <a:gd name="T24" fmla="*/ 181 w 236"/>
                <a:gd name="T25" fmla="*/ 140 h 166"/>
                <a:gd name="T26" fmla="*/ 168 w 236"/>
                <a:gd name="T27" fmla="*/ 124 h 166"/>
                <a:gd name="T28" fmla="*/ 159 w 236"/>
                <a:gd name="T29" fmla="*/ 136 h 166"/>
                <a:gd name="T30" fmla="*/ 169 w 236"/>
                <a:gd name="T31" fmla="*/ 152 h 166"/>
                <a:gd name="T32" fmla="*/ 156 w 236"/>
                <a:gd name="T33" fmla="*/ 152 h 166"/>
                <a:gd name="T34" fmla="*/ 156 w 236"/>
                <a:gd name="T35" fmla="*/ 162 h 166"/>
                <a:gd name="T36" fmla="*/ 128 w 236"/>
                <a:gd name="T37" fmla="*/ 148 h 166"/>
                <a:gd name="T38" fmla="*/ 110 w 236"/>
                <a:gd name="T39" fmla="*/ 166 h 166"/>
                <a:gd name="T40" fmla="*/ 80 w 236"/>
                <a:gd name="T41" fmla="*/ 152 h 166"/>
                <a:gd name="T42" fmla="*/ 90 w 236"/>
                <a:gd name="T43" fmla="*/ 146 h 166"/>
                <a:gd name="T44" fmla="*/ 56 w 236"/>
                <a:gd name="T45" fmla="*/ 126 h 166"/>
                <a:gd name="T46" fmla="*/ 113 w 236"/>
                <a:gd name="T47" fmla="*/ 111 h 166"/>
                <a:gd name="T48" fmla="*/ 82 w 236"/>
                <a:gd name="T49" fmla="*/ 104 h 166"/>
                <a:gd name="T50" fmla="*/ 59 w 236"/>
                <a:gd name="T51" fmla="*/ 111 h 166"/>
                <a:gd name="T52" fmla="*/ 49 w 236"/>
                <a:gd name="T53" fmla="*/ 100 h 166"/>
                <a:gd name="T54" fmla="*/ 33 w 236"/>
                <a:gd name="T55" fmla="*/ 107 h 166"/>
                <a:gd name="T56" fmla="*/ 27 w 236"/>
                <a:gd name="T57" fmla="*/ 99 h 166"/>
                <a:gd name="T58" fmla="*/ 44 w 236"/>
                <a:gd name="T59" fmla="*/ 88 h 166"/>
                <a:gd name="T60" fmla="*/ 0 w 236"/>
                <a:gd name="T61" fmla="*/ 63 h 166"/>
                <a:gd name="T62" fmla="*/ 12 w 236"/>
                <a:gd name="T63" fmla="*/ 63 h 166"/>
                <a:gd name="T64" fmla="*/ 34 w 236"/>
                <a:gd name="T65" fmla="*/ 71 h 166"/>
                <a:gd name="T66" fmla="*/ 41 w 236"/>
                <a:gd name="T67" fmla="*/ 64 h 166"/>
                <a:gd name="T68" fmla="*/ 8 w 236"/>
                <a:gd name="T69" fmla="*/ 47 h 166"/>
                <a:gd name="T70" fmla="*/ 25 w 236"/>
                <a:gd name="T71" fmla="*/ 39 h 166"/>
                <a:gd name="T72" fmla="*/ 46 w 236"/>
                <a:gd name="T73" fmla="*/ 45 h 166"/>
                <a:gd name="T74" fmla="*/ 54 w 236"/>
                <a:gd name="T75" fmla="*/ 37 h 166"/>
                <a:gd name="T76" fmla="*/ 33 w 236"/>
                <a:gd name="T77" fmla="*/ 37 h 166"/>
                <a:gd name="T78" fmla="*/ 23 w 236"/>
                <a:gd name="T79" fmla="*/ 24 h 166"/>
                <a:gd name="T80" fmla="*/ 52 w 236"/>
                <a:gd name="T81" fmla="*/ 17 h 166"/>
                <a:gd name="T82" fmla="*/ 65 w 236"/>
                <a:gd name="T83" fmla="*/ 17 h 166"/>
                <a:gd name="T84" fmla="*/ 42 w 236"/>
                <a:gd name="T85" fmla="*/ 0 h 166"/>
                <a:gd name="T86" fmla="*/ 90 w 236"/>
                <a:gd name="T87" fmla="*/ 9 h 166"/>
                <a:gd name="T88" fmla="*/ 114 w 236"/>
                <a:gd name="T89" fmla="*/ 43 h 166"/>
                <a:gd name="T90" fmla="*/ 144 w 236"/>
                <a:gd name="T91" fmla="*/ 45 h 166"/>
                <a:gd name="T92" fmla="*/ 158 w 236"/>
                <a:gd name="T93" fmla="*/ 6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36" h="166">
                  <a:moveTo>
                    <a:pt x="158" y="67"/>
                  </a:moveTo>
                  <a:cubicBezTo>
                    <a:pt x="167" y="67"/>
                    <a:pt x="167" y="67"/>
                    <a:pt x="167" y="67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3" y="51"/>
                    <a:pt x="163" y="51"/>
                    <a:pt x="163" y="51"/>
                  </a:cubicBezTo>
                  <a:cubicBezTo>
                    <a:pt x="165" y="51"/>
                    <a:pt x="168" y="51"/>
                    <a:pt x="171" y="51"/>
                  </a:cubicBezTo>
                  <a:cubicBezTo>
                    <a:pt x="181" y="51"/>
                    <a:pt x="181" y="55"/>
                    <a:pt x="181" y="64"/>
                  </a:cubicBezTo>
                  <a:cubicBezTo>
                    <a:pt x="181" y="70"/>
                    <a:pt x="190" y="71"/>
                    <a:pt x="190" y="76"/>
                  </a:cubicBezTo>
                  <a:cubicBezTo>
                    <a:pt x="190" y="82"/>
                    <a:pt x="184" y="84"/>
                    <a:pt x="184" y="88"/>
                  </a:cubicBezTo>
                  <a:cubicBezTo>
                    <a:pt x="184" y="95"/>
                    <a:pt x="196" y="88"/>
                    <a:pt x="197" y="88"/>
                  </a:cubicBezTo>
                  <a:cubicBezTo>
                    <a:pt x="205" y="88"/>
                    <a:pt x="224" y="98"/>
                    <a:pt x="234" y="99"/>
                  </a:cubicBezTo>
                  <a:cubicBezTo>
                    <a:pt x="234" y="104"/>
                    <a:pt x="236" y="107"/>
                    <a:pt x="234" y="111"/>
                  </a:cubicBezTo>
                  <a:cubicBezTo>
                    <a:pt x="231" y="115"/>
                    <a:pt x="222" y="114"/>
                    <a:pt x="216" y="115"/>
                  </a:cubicBezTo>
                  <a:cubicBezTo>
                    <a:pt x="201" y="116"/>
                    <a:pt x="190" y="140"/>
                    <a:pt x="181" y="140"/>
                  </a:cubicBezTo>
                  <a:cubicBezTo>
                    <a:pt x="171" y="140"/>
                    <a:pt x="171" y="133"/>
                    <a:pt x="168" y="124"/>
                  </a:cubicBezTo>
                  <a:cubicBezTo>
                    <a:pt x="165" y="128"/>
                    <a:pt x="163" y="132"/>
                    <a:pt x="159" y="136"/>
                  </a:cubicBezTo>
                  <a:cubicBezTo>
                    <a:pt x="164" y="144"/>
                    <a:pt x="167" y="146"/>
                    <a:pt x="169" y="152"/>
                  </a:cubicBezTo>
                  <a:cubicBezTo>
                    <a:pt x="156" y="152"/>
                    <a:pt x="156" y="152"/>
                    <a:pt x="156" y="152"/>
                  </a:cubicBezTo>
                  <a:cubicBezTo>
                    <a:pt x="156" y="162"/>
                    <a:pt x="156" y="162"/>
                    <a:pt x="156" y="162"/>
                  </a:cubicBezTo>
                  <a:cubicBezTo>
                    <a:pt x="149" y="163"/>
                    <a:pt x="135" y="153"/>
                    <a:pt x="128" y="148"/>
                  </a:cubicBezTo>
                  <a:cubicBezTo>
                    <a:pt x="128" y="162"/>
                    <a:pt x="122" y="166"/>
                    <a:pt x="110" y="166"/>
                  </a:cubicBezTo>
                  <a:cubicBezTo>
                    <a:pt x="98" y="166"/>
                    <a:pt x="81" y="163"/>
                    <a:pt x="80" y="152"/>
                  </a:cubicBezTo>
                  <a:cubicBezTo>
                    <a:pt x="85" y="151"/>
                    <a:pt x="87" y="149"/>
                    <a:pt x="90" y="146"/>
                  </a:cubicBezTo>
                  <a:cubicBezTo>
                    <a:pt x="77" y="146"/>
                    <a:pt x="56" y="138"/>
                    <a:pt x="56" y="126"/>
                  </a:cubicBezTo>
                  <a:cubicBezTo>
                    <a:pt x="56" y="111"/>
                    <a:pt x="103" y="113"/>
                    <a:pt x="113" y="111"/>
                  </a:cubicBezTo>
                  <a:cubicBezTo>
                    <a:pt x="102" y="107"/>
                    <a:pt x="93" y="104"/>
                    <a:pt x="82" y="104"/>
                  </a:cubicBezTo>
                  <a:cubicBezTo>
                    <a:pt x="71" y="104"/>
                    <a:pt x="68" y="111"/>
                    <a:pt x="59" y="111"/>
                  </a:cubicBezTo>
                  <a:cubicBezTo>
                    <a:pt x="52" y="111"/>
                    <a:pt x="51" y="105"/>
                    <a:pt x="49" y="100"/>
                  </a:cubicBezTo>
                  <a:cubicBezTo>
                    <a:pt x="41" y="103"/>
                    <a:pt x="39" y="107"/>
                    <a:pt x="33" y="107"/>
                  </a:cubicBezTo>
                  <a:cubicBezTo>
                    <a:pt x="28" y="107"/>
                    <a:pt x="27" y="103"/>
                    <a:pt x="27" y="99"/>
                  </a:cubicBezTo>
                  <a:cubicBezTo>
                    <a:pt x="34" y="95"/>
                    <a:pt x="40" y="95"/>
                    <a:pt x="44" y="88"/>
                  </a:cubicBezTo>
                  <a:cubicBezTo>
                    <a:pt x="18" y="88"/>
                    <a:pt x="3" y="86"/>
                    <a:pt x="0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5" y="66"/>
                    <a:pt x="28" y="71"/>
                    <a:pt x="34" y="71"/>
                  </a:cubicBezTo>
                  <a:cubicBezTo>
                    <a:pt x="37" y="71"/>
                    <a:pt x="41" y="64"/>
                    <a:pt x="41" y="64"/>
                  </a:cubicBezTo>
                  <a:cubicBezTo>
                    <a:pt x="31" y="61"/>
                    <a:pt x="8" y="56"/>
                    <a:pt x="8" y="47"/>
                  </a:cubicBezTo>
                  <a:cubicBezTo>
                    <a:pt x="8" y="38"/>
                    <a:pt x="18" y="39"/>
                    <a:pt x="25" y="39"/>
                  </a:cubicBezTo>
                  <a:cubicBezTo>
                    <a:pt x="36" y="39"/>
                    <a:pt x="40" y="45"/>
                    <a:pt x="46" y="45"/>
                  </a:cubicBezTo>
                  <a:cubicBezTo>
                    <a:pt x="50" y="45"/>
                    <a:pt x="52" y="39"/>
                    <a:pt x="54" y="37"/>
                  </a:cubicBezTo>
                  <a:cubicBezTo>
                    <a:pt x="47" y="32"/>
                    <a:pt x="37" y="37"/>
                    <a:pt x="33" y="37"/>
                  </a:cubicBezTo>
                  <a:cubicBezTo>
                    <a:pt x="30" y="37"/>
                    <a:pt x="23" y="25"/>
                    <a:pt x="23" y="24"/>
                  </a:cubicBezTo>
                  <a:cubicBezTo>
                    <a:pt x="32" y="18"/>
                    <a:pt x="38" y="14"/>
                    <a:pt x="52" y="17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56" y="12"/>
                    <a:pt x="43" y="11"/>
                    <a:pt x="42" y="0"/>
                  </a:cubicBezTo>
                  <a:cubicBezTo>
                    <a:pt x="61" y="2"/>
                    <a:pt x="76" y="3"/>
                    <a:pt x="90" y="9"/>
                  </a:cubicBezTo>
                  <a:cubicBezTo>
                    <a:pt x="105" y="15"/>
                    <a:pt x="102" y="38"/>
                    <a:pt x="114" y="43"/>
                  </a:cubicBezTo>
                  <a:cubicBezTo>
                    <a:pt x="125" y="48"/>
                    <a:pt x="133" y="40"/>
                    <a:pt x="144" y="45"/>
                  </a:cubicBezTo>
                  <a:cubicBezTo>
                    <a:pt x="156" y="49"/>
                    <a:pt x="151" y="60"/>
                    <a:pt x="158" y="6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97" name="Freeform 142">
              <a:extLst>
                <a:ext uri="{FF2B5EF4-FFF2-40B4-BE49-F238E27FC236}">
                  <a16:creationId xmlns:a16="http://schemas.microsoft.com/office/drawing/2014/main" id="{EF39F630-BA9B-4776-82F8-F9D88F3E65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4897" y="2208058"/>
              <a:ext cx="174470" cy="116312"/>
            </a:xfrm>
            <a:custGeom>
              <a:avLst/>
              <a:gdLst>
                <a:gd name="T0" fmla="*/ 11 w 153"/>
                <a:gd name="T1" fmla="*/ 70 h 102"/>
                <a:gd name="T2" fmla="*/ 19 w 153"/>
                <a:gd name="T3" fmla="*/ 60 h 102"/>
                <a:gd name="T4" fmla="*/ 19 w 153"/>
                <a:gd name="T5" fmla="*/ 48 h 102"/>
                <a:gd name="T6" fmla="*/ 44 w 153"/>
                <a:gd name="T7" fmla="*/ 0 h 102"/>
                <a:gd name="T8" fmla="*/ 55 w 153"/>
                <a:gd name="T9" fmla="*/ 23 h 102"/>
                <a:gd name="T10" fmla="*/ 62 w 153"/>
                <a:gd name="T11" fmla="*/ 16 h 102"/>
                <a:gd name="T12" fmla="*/ 116 w 153"/>
                <a:gd name="T13" fmla="*/ 48 h 102"/>
                <a:gd name="T14" fmla="*/ 121 w 153"/>
                <a:gd name="T15" fmla="*/ 63 h 102"/>
                <a:gd name="T16" fmla="*/ 153 w 153"/>
                <a:gd name="T17" fmla="*/ 78 h 102"/>
                <a:gd name="T18" fmla="*/ 128 w 153"/>
                <a:gd name="T19" fmla="*/ 86 h 102"/>
                <a:gd name="T20" fmla="*/ 108 w 153"/>
                <a:gd name="T21" fmla="*/ 86 h 102"/>
                <a:gd name="T22" fmla="*/ 79 w 153"/>
                <a:gd name="T23" fmla="*/ 66 h 102"/>
                <a:gd name="T24" fmla="*/ 44 w 153"/>
                <a:gd name="T25" fmla="*/ 96 h 102"/>
                <a:gd name="T26" fmla="*/ 38 w 153"/>
                <a:gd name="T27" fmla="*/ 102 h 102"/>
                <a:gd name="T28" fmla="*/ 32 w 153"/>
                <a:gd name="T29" fmla="*/ 86 h 102"/>
                <a:gd name="T30" fmla="*/ 0 w 153"/>
                <a:gd name="T31" fmla="*/ 86 h 102"/>
                <a:gd name="T32" fmla="*/ 11 w 153"/>
                <a:gd name="T33" fmla="*/ 7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" h="102">
                  <a:moveTo>
                    <a:pt x="11" y="70"/>
                  </a:moveTo>
                  <a:cubicBezTo>
                    <a:pt x="15" y="67"/>
                    <a:pt x="19" y="65"/>
                    <a:pt x="19" y="60"/>
                  </a:cubicBezTo>
                  <a:cubicBezTo>
                    <a:pt x="19" y="53"/>
                    <a:pt x="19" y="55"/>
                    <a:pt x="19" y="48"/>
                  </a:cubicBezTo>
                  <a:cubicBezTo>
                    <a:pt x="19" y="35"/>
                    <a:pt x="22" y="3"/>
                    <a:pt x="44" y="0"/>
                  </a:cubicBezTo>
                  <a:cubicBezTo>
                    <a:pt x="47" y="12"/>
                    <a:pt x="51" y="15"/>
                    <a:pt x="55" y="23"/>
                  </a:cubicBezTo>
                  <a:cubicBezTo>
                    <a:pt x="57" y="20"/>
                    <a:pt x="59" y="18"/>
                    <a:pt x="62" y="16"/>
                  </a:cubicBezTo>
                  <a:cubicBezTo>
                    <a:pt x="78" y="37"/>
                    <a:pt x="102" y="29"/>
                    <a:pt x="116" y="48"/>
                  </a:cubicBezTo>
                  <a:cubicBezTo>
                    <a:pt x="119" y="54"/>
                    <a:pt x="117" y="59"/>
                    <a:pt x="121" y="63"/>
                  </a:cubicBezTo>
                  <a:cubicBezTo>
                    <a:pt x="133" y="72"/>
                    <a:pt x="147" y="68"/>
                    <a:pt x="153" y="78"/>
                  </a:cubicBezTo>
                  <a:cubicBezTo>
                    <a:pt x="145" y="83"/>
                    <a:pt x="138" y="86"/>
                    <a:pt x="128" y="86"/>
                  </a:cubicBezTo>
                  <a:cubicBezTo>
                    <a:pt x="119" y="86"/>
                    <a:pt x="116" y="86"/>
                    <a:pt x="108" y="86"/>
                  </a:cubicBezTo>
                  <a:cubicBezTo>
                    <a:pt x="108" y="86"/>
                    <a:pt x="84" y="68"/>
                    <a:pt x="79" y="66"/>
                  </a:cubicBezTo>
                  <a:cubicBezTo>
                    <a:pt x="79" y="84"/>
                    <a:pt x="54" y="101"/>
                    <a:pt x="44" y="96"/>
                  </a:cubicBezTo>
                  <a:cubicBezTo>
                    <a:pt x="41" y="100"/>
                    <a:pt x="41" y="102"/>
                    <a:pt x="38" y="102"/>
                  </a:cubicBezTo>
                  <a:cubicBezTo>
                    <a:pt x="28" y="102"/>
                    <a:pt x="31" y="94"/>
                    <a:pt x="32" y="86"/>
                  </a:cubicBezTo>
                  <a:cubicBezTo>
                    <a:pt x="20" y="83"/>
                    <a:pt x="6" y="86"/>
                    <a:pt x="0" y="86"/>
                  </a:cubicBezTo>
                  <a:cubicBezTo>
                    <a:pt x="0" y="73"/>
                    <a:pt x="10" y="74"/>
                    <a:pt x="11" y="7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98" name="Freeform 143">
              <a:extLst>
                <a:ext uri="{FF2B5EF4-FFF2-40B4-BE49-F238E27FC236}">
                  <a16:creationId xmlns:a16="http://schemas.microsoft.com/office/drawing/2014/main" id="{D4EFBCB1-22CF-4357-823F-522745ADB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4359" y="2093276"/>
              <a:ext cx="53565" cy="56626"/>
            </a:xfrm>
            <a:custGeom>
              <a:avLst/>
              <a:gdLst>
                <a:gd name="T0" fmla="*/ 47 w 47"/>
                <a:gd name="T1" fmla="*/ 31 h 49"/>
                <a:gd name="T2" fmla="*/ 19 w 47"/>
                <a:gd name="T3" fmla="*/ 49 h 49"/>
                <a:gd name="T4" fmla="*/ 0 w 47"/>
                <a:gd name="T5" fmla="*/ 31 h 49"/>
                <a:gd name="T6" fmla="*/ 47 w 47"/>
                <a:gd name="T7" fmla="*/ 3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9">
                  <a:moveTo>
                    <a:pt x="47" y="31"/>
                  </a:moveTo>
                  <a:cubicBezTo>
                    <a:pt x="47" y="42"/>
                    <a:pt x="28" y="49"/>
                    <a:pt x="19" y="49"/>
                  </a:cubicBezTo>
                  <a:cubicBezTo>
                    <a:pt x="7" y="49"/>
                    <a:pt x="0" y="41"/>
                    <a:pt x="0" y="31"/>
                  </a:cubicBezTo>
                  <a:cubicBezTo>
                    <a:pt x="0" y="0"/>
                    <a:pt x="47" y="5"/>
                    <a:pt x="47" y="3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199" name="Freeform 144">
              <a:extLst>
                <a:ext uri="{FF2B5EF4-FFF2-40B4-BE49-F238E27FC236}">
                  <a16:creationId xmlns:a16="http://schemas.microsoft.com/office/drawing/2014/main" id="{44D722DE-CDB4-4D22-A741-71A681983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3663" y="2330492"/>
              <a:ext cx="42852" cy="35200"/>
            </a:xfrm>
            <a:custGeom>
              <a:avLst/>
              <a:gdLst>
                <a:gd name="T0" fmla="*/ 16 w 38"/>
                <a:gd name="T1" fmla="*/ 1 h 31"/>
                <a:gd name="T2" fmla="*/ 38 w 38"/>
                <a:gd name="T3" fmla="*/ 4 h 31"/>
                <a:gd name="T4" fmla="*/ 0 w 38"/>
                <a:gd name="T5" fmla="*/ 31 h 31"/>
                <a:gd name="T6" fmla="*/ 0 w 38"/>
                <a:gd name="T7" fmla="*/ 21 h 31"/>
                <a:gd name="T8" fmla="*/ 16 w 38"/>
                <a:gd name="T9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1">
                  <a:moveTo>
                    <a:pt x="16" y="1"/>
                  </a:moveTo>
                  <a:cubicBezTo>
                    <a:pt x="31" y="0"/>
                    <a:pt x="28" y="0"/>
                    <a:pt x="38" y="4"/>
                  </a:cubicBezTo>
                  <a:cubicBezTo>
                    <a:pt x="31" y="14"/>
                    <a:pt x="12" y="29"/>
                    <a:pt x="0" y="3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6" y="13"/>
                    <a:pt x="16" y="6"/>
                    <a:pt x="16" y="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200" name="Freeform 145">
              <a:extLst>
                <a:ext uri="{FF2B5EF4-FFF2-40B4-BE49-F238E27FC236}">
                  <a16:creationId xmlns:a16="http://schemas.microsoft.com/office/drawing/2014/main" id="{0A3E77E1-8998-44AD-B53C-F4508B1A6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2532" y="1840756"/>
              <a:ext cx="116313" cy="52034"/>
            </a:xfrm>
            <a:custGeom>
              <a:avLst/>
              <a:gdLst>
                <a:gd name="T0" fmla="*/ 38 w 102"/>
                <a:gd name="T1" fmla="*/ 46 h 46"/>
                <a:gd name="T2" fmla="*/ 15 w 102"/>
                <a:gd name="T3" fmla="*/ 28 h 46"/>
                <a:gd name="T4" fmla="*/ 0 w 102"/>
                <a:gd name="T5" fmla="*/ 11 h 46"/>
                <a:gd name="T6" fmla="*/ 13 w 102"/>
                <a:gd name="T7" fmla="*/ 0 h 46"/>
                <a:gd name="T8" fmla="*/ 51 w 102"/>
                <a:gd name="T9" fmla="*/ 6 h 46"/>
                <a:gd name="T10" fmla="*/ 102 w 102"/>
                <a:gd name="T11" fmla="*/ 31 h 46"/>
                <a:gd name="T12" fmla="*/ 89 w 102"/>
                <a:gd name="T13" fmla="*/ 43 h 46"/>
                <a:gd name="T14" fmla="*/ 66 w 102"/>
                <a:gd name="T15" fmla="*/ 38 h 46"/>
                <a:gd name="T16" fmla="*/ 38 w 102"/>
                <a:gd name="T1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46">
                  <a:moveTo>
                    <a:pt x="38" y="46"/>
                  </a:moveTo>
                  <a:cubicBezTo>
                    <a:pt x="23" y="46"/>
                    <a:pt x="10" y="42"/>
                    <a:pt x="15" y="28"/>
                  </a:cubicBezTo>
                  <a:cubicBezTo>
                    <a:pt x="9" y="24"/>
                    <a:pt x="0" y="20"/>
                    <a:pt x="0" y="11"/>
                  </a:cubicBezTo>
                  <a:cubicBezTo>
                    <a:pt x="0" y="4"/>
                    <a:pt x="7" y="0"/>
                    <a:pt x="13" y="0"/>
                  </a:cubicBezTo>
                  <a:cubicBezTo>
                    <a:pt x="30" y="0"/>
                    <a:pt x="35" y="6"/>
                    <a:pt x="51" y="6"/>
                  </a:cubicBezTo>
                  <a:cubicBezTo>
                    <a:pt x="71" y="6"/>
                    <a:pt x="89" y="23"/>
                    <a:pt x="102" y="31"/>
                  </a:cubicBezTo>
                  <a:cubicBezTo>
                    <a:pt x="100" y="38"/>
                    <a:pt x="96" y="43"/>
                    <a:pt x="89" y="43"/>
                  </a:cubicBezTo>
                  <a:cubicBezTo>
                    <a:pt x="79" y="43"/>
                    <a:pt x="74" y="38"/>
                    <a:pt x="66" y="38"/>
                  </a:cubicBezTo>
                  <a:cubicBezTo>
                    <a:pt x="58" y="38"/>
                    <a:pt x="51" y="46"/>
                    <a:pt x="38" y="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201" name="Freeform 146">
              <a:extLst>
                <a:ext uri="{FF2B5EF4-FFF2-40B4-BE49-F238E27FC236}">
                  <a16:creationId xmlns:a16="http://schemas.microsoft.com/office/drawing/2014/main" id="{ACF3AACE-B669-493F-87A4-826C6C588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45" y="2353448"/>
              <a:ext cx="27548" cy="30608"/>
            </a:xfrm>
            <a:custGeom>
              <a:avLst/>
              <a:gdLst>
                <a:gd name="T0" fmla="*/ 25 w 25"/>
                <a:gd name="T1" fmla="*/ 9 h 27"/>
                <a:gd name="T2" fmla="*/ 12 w 25"/>
                <a:gd name="T3" fmla="*/ 27 h 27"/>
                <a:gd name="T4" fmla="*/ 0 w 25"/>
                <a:gd name="T5" fmla="*/ 15 h 27"/>
                <a:gd name="T6" fmla="*/ 25 w 25"/>
                <a:gd name="T7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7">
                  <a:moveTo>
                    <a:pt x="25" y="9"/>
                  </a:moveTo>
                  <a:cubicBezTo>
                    <a:pt x="21" y="16"/>
                    <a:pt x="19" y="27"/>
                    <a:pt x="12" y="27"/>
                  </a:cubicBezTo>
                  <a:cubicBezTo>
                    <a:pt x="10" y="27"/>
                    <a:pt x="0" y="15"/>
                    <a:pt x="0" y="15"/>
                  </a:cubicBezTo>
                  <a:cubicBezTo>
                    <a:pt x="0" y="1"/>
                    <a:pt x="18" y="0"/>
                    <a:pt x="25" y="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202" name="Freeform 147">
              <a:extLst>
                <a:ext uri="{FF2B5EF4-FFF2-40B4-BE49-F238E27FC236}">
                  <a16:creationId xmlns:a16="http://schemas.microsoft.com/office/drawing/2014/main" id="{290C4CBD-3E51-4F21-BA79-8A275EFE2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5576" y="2108580"/>
              <a:ext cx="29078" cy="16835"/>
            </a:xfrm>
            <a:custGeom>
              <a:avLst/>
              <a:gdLst>
                <a:gd name="T0" fmla="*/ 10 w 25"/>
                <a:gd name="T1" fmla="*/ 14 h 15"/>
                <a:gd name="T2" fmla="*/ 0 w 25"/>
                <a:gd name="T3" fmla="*/ 8 h 15"/>
                <a:gd name="T4" fmla="*/ 10 w 25"/>
                <a:gd name="T5" fmla="*/ 0 h 15"/>
                <a:gd name="T6" fmla="*/ 25 w 25"/>
                <a:gd name="T7" fmla="*/ 13 h 15"/>
                <a:gd name="T8" fmla="*/ 10 w 25"/>
                <a:gd name="T9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5">
                  <a:moveTo>
                    <a:pt x="10" y="14"/>
                  </a:moveTo>
                  <a:cubicBezTo>
                    <a:pt x="5" y="14"/>
                    <a:pt x="0" y="13"/>
                    <a:pt x="0" y="8"/>
                  </a:cubicBezTo>
                  <a:cubicBezTo>
                    <a:pt x="0" y="6"/>
                    <a:pt x="9" y="0"/>
                    <a:pt x="10" y="0"/>
                  </a:cubicBezTo>
                  <a:cubicBezTo>
                    <a:pt x="17" y="0"/>
                    <a:pt x="23" y="10"/>
                    <a:pt x="25" y="13"/>
                  </a:cubicBezTo>
                  <a:cubicBezTo>
                    <a:pt x="15" y="15"/>
                    <a:pt x="18" y="14"/>
                    <a:pt x="10" y="1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203" name="Freeform 148">
              <a:extLst>
                <a:ext uri="{FF2B5EF4-FFF2-40B4-BE49-F238E27FC236}">
                  <a16:creationId xmlns:a16="http://schemas.microsoft.com/office/drawing/2014/main" id="{D2FE8CD0-295A-47BA-B3F7-8D4E3BEA8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3141" y="2055015"/>
              <a:ext cx="29078" cy="21426"/>
            </a:xfrm>
            <a:custGeom>
              <a:avLst/>
              <a:gdLst>
                <a:gd name="T0" fmla="*/ 9 w 26"/>
                <a:gd name="T1" fmla="*/ 18 h 18"/>
                <a:gd name="T2" fmla="*/ 26 w 26"/>
                <a:gd name="T3" fmla="*/ 0 h 18"/>
                <a:gd name="T4" fmla="*/ 9 w 26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18">
                  <a:moveTo>
                    <a:pt x="9" y="18"/>
                  </a:moveTo>
                  <a:cubicBezTo>
                    <a:pt x="0" y="18"/>
                    <a:pt x="17" y="0"/>
                    <a:pt x="26" y="0"/>
                  </a:cubicBezTo>
                  <a:cubicBezTo>
                    <a:pt x="24" y="9"/>
                    <a:pt x="18" y="18"/>
                    <a:pt x="9" y="1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204" name="Freeform 149">
              <a:extLst>
                <a:ext uri="{FF2B5EF4-FFF2-40B4-BE49-F238E27FC236}">
                  <a16:creationId xmlns:a16="http://schemas.microsoft.com/office/drawing/2014/main" id="{7395D66F-22FE-4F70-92D5-4E8D3E12A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2967" y="1837695"/>
              <a:ext cx="711654" cy="540240"/>
            </a:xfrm>
            <a:custGeom>
              <a:avLst/>
              <a:gdLst>
                <a:gd name="T0" fmla="*/ 573 w 622"/>
                <a:gd name="T1" fmla="*/ 354 h 471"/>
                <a:gd name="T2" fmla="*/ 482 w 622"/>
                <a:gd name="T3" fmla="*/ 308 h 471"/>
                <a:gd name="T4" fmla="*/ 497 w 622"/>
                <a:gd name="T5" fmla="*/ 320 h 471"/>
                <a:gd name="T6" fmla="*/ 486 w 622"/>
                <a:gd name="T7" fmla="*/ 331 h 471"/>
                <a:gd name="T8" fmla="*/ 512 w 622"/>
                <a:gd name="T9" fmla="*/ 362 h 471"/>
                <a:gd name="T10" fmla="*/ 546 w 622"/>
                <a:gd name="T11" fmla="*/ 371 h 471"/>
                <a:gd name="T12" fmla="*/ 560 w 622"/>
                <a:gd name="T13" fmla="*/ 405 h 471"/>
                <a:gd name="T14" fmla="*/ 478 w 622"/>
                <a:gd name="T15" fmla="*/ 405 h 471"/>
                <a:gd name="T16" fmla="*/ 522 w 622"/>
                <a:gd name="T17" fmla="*/ 461 h 471"/>
                <a:gd name="T18" fmla="*/ 507 w 622"/>
                <a:gd name="T19" fmla="*/ 461 h 471"/>
                <a:gd name="T20" fmla="*/ 401 w 622"/>
                <a:gd name="T21" fmla="*/ 407 h 471"/>
                <a:gd name="T22" fmla="*/ 327 w 622"/>
                <a:gd name="T23" fmla="*/ 379 h 471"/>
                <a:gd name="T24" fmla="*/ 291 w 622"/>
                <a:gd name="T25" fmla="*/ 386 h 471"/>
                <a:gd name="T26" fmla="*/ 289 w 622"/>
                <a:gd name="T27" fmla="*/ 342 h 471"/>
                <a:gd name="T28" fmla="*/ 355 w 622"/>
                <a:gd name="T29" fmla="*/ 331 h 471"/>
                <a:gd name="T30" fmla="*/ 361 w 622"/>
                <a:gd name="T31" fmla="*/ 302 h 471"/>
                <a:gd name="T32" fmla="*/ 319 w 622"/>
                <a:gd name="T33" fmla="*/ 207 h 471"/>
                <a:gd name="T34" fmla="*/ 289 w 622"/>
                <a:gd name="T35" fmla="*/ 207 h 471"/>
                <a:gd name="T36" fmla="*/ 251 w 622"/>
                <a:gd name="T37" fmla="*/ 153 h 471"/>
                <a:gd name="T38" fmla="*/ 209 w 622"/>
                <a:gd name="T39" fmla="*/ 165 h 471"/>
                <a:gd name="T40" fmla="*/ 72 w 622"/>
                <a:gd name="T41" fmla="*/ 149 h 471"/>
                <a:gd name="T42" fmla="*/ 18 w 622"/>
                <a:gd name="T43" fmla="*/ 125 h 471"/>
                <a:gd name="T44" fmla="*/ 53 w 622"/>
                <a:gd name="T45" fmla="*/ 117 h 471"/>
                <a:gd name="T46" fmla="*/ 0 w 622"/>
                <a:gd name="T47" fmla="*/ 87 h 471"/>
                <a:gd name="T48" fmla="*/ 20 w 622"/>
                <a:gd name="T49" fmla="*/ 29 h 471"/>
                <a:gd name="T50" fmla="*/ 106 w 622"/>
                <a:gd name="T51" fmla="*/ 8 h 471"/>
                <a:gd name="T52" fmla="*/ 79 w 622"/>
                <a:gd name="T53" fmla="*/ 57 h 471"/>
                <a:gd name="T54" fmla="*/ 87 w 622"/>
                <a:gd name="T55" fmla="*/ 85 h 471"/>
                <a:gd name="T56" fmla="*/ 94 w 622"/>
                <a:gd name="T57" fmla="*/ 48 h 471"/>
                <a:gd name="T58" fmla="*/ 206 w 622"/>
                <a:gd name="T59" fmla="*/ 53 h 471"/>
                <a:gd name="T60" fmla="*/ 221 w 622"/>
                <a:gd name="T61" fmla="*/ 61 h 471"/>
                <a:gd name="T62" fmla="*/ 268 w 622"/>
                <a:gd name="T63" fmla="*/ 49 h 471"/>
                <a:gd name="T64" fmla="*/ 372 w 622"/>
                <a:gd name="T65" fmla="*/ 101 h 471"/>
                <a:gd name="T66" fmla="*/ 416 w 622"/>
                <a:gd name="T67" fmla="*/ 117 h 471"/>
                <a:gd name="T68" fmla="*/ 469 w 622"/>
                <a:gd name="T69" fmla="*/ 153 h 471"/>
                <a:gd name="T70" fmla="*/ 503 w 622"/>
                <a:gd name="T71" fmla="*/ 172 h 471"/>
                <a:gd name="T72" fmla="*/ 499 w 622"/>
                <a:gd name="T73" fmla="*/ 184 h 471"/>
                <a:gd name="T74" fmla="*/ 486 w 622"/>
                <a:gd name="T75" fmla="*/ 210 h 471"/>
                <a:gd name="T76" fmla="*/ 545 w 622"/>
                <a:gd name="T77" fmla="*/ 244 h 471"/>
                <a:gd name="T78" fmla="*/ 588 w 622"/>
                <a:gd name="T79" fmla="*/ 276 h 471"/>
                <a:gd name="T80" fmla="*/ 622 w 622"/>
                <a:gd name="T81" fmla="*/ 298 h 471"/>
                <a:gd name="T82" fmla="*/ 599 w 622"/>
                <a:gd name="T83" fmla="*/ 322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22" h="471">
                  <a:moveTo>
                    <a:pt x="583" y="331"/>
                  </a:moveTo>
                  <a:cubicBezTo>
                    <a:pt x="583" y="340"/>
                    <a:pt x="581" y="354"/>
                    <a:pt x="573" y="354"/>
                  </a:cubicBezTo>
                  <a:cubicBezTo>
                    <a:pt x="535" y="354"/>
                    <a:pt x="533" y="300"/>
                    <a:pt x="497" y="300"/>
                  </a:cubicBezTo>
                  <a:cubicBezTo>
                    <a:pt x="493" y="300"/>
                    <a:pt x="483" y="308"/>
                    <a:pt x="482" y="308"/>
                  </a:cubicBezTo>
                  <a:cubicBezTo>
                    <a:pt x="489" y="312"/>
                    <a:pt x="490" y="312"/>
                    <a:pt x="497" y="310"/>
                  </a:cubicBezTo>
                  <a:cubicBezTo>
                    <a:pt x="497" y="320"/>
                    <a:pt x="497" y="320"/>
                    <a:pt x="497" y="320"/>
                  </a:cubicBezTo>
                  <a:cubicBezTo>
                    <a:pt x="493" y="321"/>
                    <a:pt x="489" y="322"/>
                    <a:pt x="486" y="320"/>
                  </a:cubicBezTo>
                  <a:cubicBezTo>
                    <a:pt x="486" y="331"/>
                    <a:pt x="486" y="331"/>
                    <a:pt x="486" y="331"/>
                  </a:cubicBezTo>
                  <a:cubicBezTo>
                    <a:pt x="496" y="331"/>
                    <a:pt x="496" y="331"/>
                    <a:pt x="496" y="331"/>
                  </a:cubicBezTo>
                  <a:cubicBezTo>
                    <a:pt x="497" y="342"/>
                    <a:pt x="506" y="359"/>
                    <a:pt x="512" y="362"/>
                  </a:cubicBezTo>
                  <a:cubicBezTo>
                    <a:pt x="527" y="367"/>
                    <a:pt x="532" y="358"/>
                    <a:pt x="533" y="371"/>
                  </a:cubicBezTo>
                  <a:cubicBezTo>
                    <a:pt x="541" y="371"/>
                    <a:pt x="541" y="371"/>
                    <a:pt x="546" y="371"/>
                  </a:cubicBezTo>
                  <a:cubicBezTo>
                    <a:pt x="546" y="384"/>
                    <a:pt x="546" y="384"/>
                    <a:pt x="546" y="387"/>
                  </a:cubicBezTo>
                  <a:cubicBezTo>
                    <a:pt x="546" y="393"/>
                    <a:pt x="560" y="397"/>
                    <a:pt x="560" y="405"/>
                  </a:cubicBezTo>
                  <a:cubicBezTo>
                    <a:pt x="560" y="413"/>
                    <a:pt x="552" y="428"/>
                    <a:pt x="549" y="437"/>
                  </a:cubicBezTo>
                  <a:cubicBezTo>
                    <a:pt x="535" y="436"/>
                    <a:pt x="487" y="417"/>
                    <a:pt x="478" y="405"/>
                  </a:cubicBezTo>
                  <a:cubicBezTo>
                    <a:pt x="467" y="405"/>
                    <a:pt x="467" y="405"/>
                    <a:pt x="467" y="405"/>
                  </a:cubicBezTo>
                  <a:cubicBezTo>
                    <a:pt x="480" y="422"/>
                    <a:pt x="522" y="439"/>
                    <a:pt x="522" y="461"/>
                  </a:cubicBezTo>
                  <a:cubicBezTo>
                    <a:pt x="522" y="467"/>
                    <a:pt x="518" y="471"/>
                    <a:pt x="515" y="471"/>
                  </a:cubicBezTo>
                  <a:cubicBezTo>
                    <a:pt x="511" y="471"/>
                    <a:pt x="509" y="462"/>
                    <a:pt x="507" y="461"/>
                  </a:cubicBezTo>
                  <a:cubicBezTo>
                    <a:pt x="485" y="450"/>
                    <a:pt x="471" y="455"/>
                    <a:pt x="452" y="443"/>
                  </a:cubicBezTo>
                  <a:cubicBezTo>
                    <a:pt x="434" y="432"/>
                    <a:pt x="388" y="432"/>
                    <a:pt x="401" y="407"/>
                  </a:cubicBezTo>
                  <a:cubicBezTo>
                    <a:pt x="376" y="396"/>
                    <a:pt x="364" y="381"/>
                    <a:pt x="342" y="367"/>
                  </a:cubicBezTo>
                  <a:cubicBezTo>
                    <a:pt x="338" y="373"/>
                    <a:pt x="334" y="379"/>
                    <a:pt x="327" y="379"/>
                  </a:cubicBezTo>
                  <a:cubicBezTo>
                    <a:pt x="319" y="379"/>
                    <a:pt x="321" y="374"/>
                    <a:pt x="314" y="374"/>
                  </a:cubicBezTo>
                  <a:cubicBezTo>
                    <a:pt x="305" y="374"/>
                    <a:pt x="300" y="386"/>
                    <a:pt x="291" y="386"/>
                  </a:cubicBezTo>
                  <a:cubicBezTo>
                    <a:pt x="283" y="386"/>
                    <a:pt x="259" y="374"/>
                    <a:pt x="259" y="363"/>
                  </a:cubicBezTo>
                  <a:cubicBezTo>
                    <a:pt x="259" y="355"/>
                    <a:pt x="278" y="342"/>
                    <a:pt x="289" y="342"/>
                  </a:cubicBezTo>
                  <a:cubicBezTo>
                    <a:pt x="302" y="342"/>
                    <a:pt x="315" y="342"/>
                    <a:pt x="321" y="342"/>
                  </a:cubicBezTo>
                  <a:cubicBezTo>
                    <a:pt x="328" y="342"/>
                    <a:pt x="346" y="337"/>
                    <a:pt x="355" y="331"/>
                  </a:cubicBezTo>
                  <a:cubicBezTo>
                    <a:pt x="352" y="328"/>
                    <a:pt x="342" y="320"/>
                    <a:pt x="342" y="314"/>
                  </a:cubicBezTo>
                  <a:cubicBezTo>
                    <a:pt x="342" y="300"/>
                    <a:pt x="355" y="308"/>
                    <a:pt x="361" y="302"/>
                  </a:cubicBezTo>
                  <a:cubicBezTo>
                    <a:pt x="368" y="295"/>
                    <a:pt x="384" y="277"/>
                    <a:pt x="384" y="266"/>
                  </a:cubicBezTo>
                  <a:cubicBezTo>
                    <a:pt x="384" y="246"/>
                    <a:pt x="335" y="207"/>
                    <a:pt x="319" y="207"/>
                  </a:cubicBezTo>
                  <a:cubicBezTo>
                    <a:pt x="309" y="207"/>
                    <a:pt x="305" y="216"/>
                    <a:pt x="295" y="216"/>
                  </a:cubicBezTo>
                  <a:cubicBezTo>
                    <a:pt x="292" y="216"/>
                    <a:pt x="289" y="208"/>
                    <a:pt x="289" y="207"/>
                  </a:cubicBezTo>
                  <a:cubicBezTo>
                    <a:pt x="289" y="199"/>
                    <a:pt x="302" y="197"/>
                    <a:pt x="307" y="196"/>
                  </a:cubicBezTo>
                  <a:cubicBezTo>
                    <a:pt x="300" y="189"/>
                    <a:pt x="259" y="153"/>
                    <a:pt x="251" y="153"/>
                  </a:cubicBezTo>
                  <a:cubicBezTo>
                    <a:pt x="241" y="153"/>
                    <a:pt x="229" y="183"/>
                    <a:pt x="215" y="183"/>
                  </a:cubicBezTo>
                  <a:cubicBezTo>
                    <a:pt x="206" y="183"/>
                    <a:pt x="209" y="170"/>
                    <a:pt x="209" y="165"/>
                  </a:cubicBezTo>
                  <a:cubicBezTo>
                    <a:pt x="186" y="162"/>
                    <a:pt x="128" y="165"/>
                    <a:pt x="94" y="165"/>
                  </a:cubicBezTo>
                  <a:cubicBezTo>
                    <a:pt x="88" y="165"/>
                    <a:pt x="76" y="155"/>
                    <a:pt x="72" y="149"/>
                  </a:cubicBezTo>
                  <a:cubicBezTo>
                    <a:pt x="35" y="149"/>
                    <a:pt x="35" y="149"/>
                    <a:pt x="35" y="149"/>
                  </a:cubicBezTo>
                  <a:cubicBezTo>
                    <a:pt x="31" y="137"/>
                    <a:pt x="20" y="136"/>
                    <a:pt x="18" y="125"/>
                  </a:cubicBezTo>
                  <a:cubicBezTo>
                    <a:pt x="28" y="121"/>
                    <a:pt x="40" y="126"/>
                    <a:pt x="53" y="127"/>
                  </a:cubicBezTo>
                  <a:cubicBezTo>
                    <a:pt x="53" y="117"/>
                    <a:pt x="53" y="117"/>
                    <a:pt x="53" y="117"/>
                  </a:cubicBezTo>
                  <a:cubicBezTo>
                    <a:pt x="46" y="112"/>
                    <a:pt x="11" y="109"/>
                    <a:pt x="11" y="109"/>
                  </a:cubicBezTo>
                  <a:cubicBezTo>
                    <a:pt x="11" y="109"/>
                    <a:pt x="0" y="95"/>
                    <a:pt x="0" y="87"/>
                  </a:cubicBezTo>
                  <a:cubicBezTo>
                    <a:pt x="0" y="65"/>
                    <a:pt x="3" y="60"/>
                    <a:pt x="15" y="52"/>
                  </a:cubicBezTo>
                  <a:cubicBezTo>
                    <a:pt x="21" y="47"/>
                    <a:pt x="17" y="33"/>
                    <a:pt x="20" y="29"/>
                  </a:cubicBezTo>
                  <a:cubicBezTo>
                    <a:pt x="35" y="13"/>
                    <a:pt x="55" y="0"/>
                    <a:pt x="81" y="0"/>
                  </a:cubicBezTo>
                  <a:cubicBezTo>
                    <a:pt x="81" y="0"/>
                    <a:pt x="105" y="8"/>
                    <a:pt x="106" y="8"/>
                  </a:cubicBezTo>
                  <a:cubicBezTo>
                    <a:pt x="98" y="25"/>
                    <a:pt x="73" y="26"/>
                    <a:pt x="73" y="49"/>
                  </a:cubicBezTo>
                  <a:cubicBezTo>
                    <a:pt x="73" y="54"/>
                    <a:pt x="75" y="57"/>
                    <a:pt x="79" y="57"/>
                  </a:cubicBezTo>
                  <a:cubicBezTo>
                    <a:pt x="78" y="63"/>
                    <a:pt x="79" y="71"/>
                    <a:pt x="79" y="71"/>
                  </a:cubicBezTo>
                  <a:cubicBezTo>
                    <a:pt x="79" y="78"/>
                    <a:pt x="78" y="85"/>
                    <a:pt x="87" y="85"/>
                  </a:cubicBezTo>
                  <a:cubicBezTo>
                    <a:pt x="91" y="85"/>
                    <a:pt x="102" y="75"/>
                    <a:pt x="102" y="69"/>
                  </a:cubicBezTo>
                  <a:cubicBezTo>
                    <a:pt x="102" y="61"/>
                    <a:pt x="94" y="56"/>
                    <a:pt x="94" y="48"/>
                  </a:cubicBezTo>
                  <a:cubicBezTo>
                    <a:pt x="94" y="17"/>
                    <a:pt x="145" y="8"/>
                    <a:pt x="175" y="8"/>
                  </a:cubicBezTo>
                  <a:cubicBezTo>
                    <a:pt x="195" y="8"/>
                    <a:pt x="206" y="36"/>
                    <a:pt x="206" y="53"/>
                  </a:cubicBezTo>
                  <a:cubicBezTo>
                    <a:pt x="206" y="56"/>
                    <a:pt x="202" y="69"/>
                    <a:pt x="206" y="69"/>
                  </a:cubicBezTo>
                  <a:cubicBezTo>
                    <a:pt x="210" y="69"/>
                    <a:pt x="213" y="61"/>
                    <a:pt x="221" y="61"/>
                  </a:cubicBezTo>
                  <a:cubicBezTo>
                    <a:pt x="229" y="61"/>
                    <a:pt x="231" y="69"/>
                    <a:pt x="238" y="69"/>
                  </a:cubicBezTo>
                  <a:cubicBezTo>
                    <a:pt x="251" y="69"/>
                    <a:pt x="255" y="49"/>
                    <a:pt x="268" y="49"/>
                  </a:cubicBezTo>
                  <a:cubicBezTo>
                    <a:pt x="283" y="49"/>
                    <a:pt x="315" y="54"/>
                    <a:pt x="325" y="61"/>
                  </a:cubicBezTo>
                  <a:cubicBezTo>
                    <a:pt x="342" y="74"/>
                    <a:pt x="347" y="101"/>
                    <a:pt x="372" y="101"/>
                  </a:cubicBezTo>
                  <a:cubicBezTo>
                    <a:pt x="384" y="101"/>
                    <a:pt x="386" y="101"/>
                    <a:pt x="391" y="101"/>
                  </a:cubicBezTo>
                  <a:cubicBezTo>
                    <a:pt x="399" y="101"/>
                    <a:pt x="418" y="103"/>
                    <a:pt x="416" y="117"/>
                  </a:cubicBezTo>
                  <a:cubicBezTo>
                    <a:pt x="437" y="124"/>
                    <a:pt x="448" y="137"/>
                    <a:pt x="469" y="139"/>
                  </a:cubicBezTo>
                  <a:cubicBezTo>
                    <a:pt x="469" y="153"/>
                    <a:pt x="469" y="153"/>
                    <a:pt x="469" y="153"/>
                  </a:cubicBezTo>
                  <a:cubicBezTo>
                    <a:pt x="474" y="153"/>
                    <a:pt x="482" y="153"/>
                    <a:pt x="482" y="153"/>
                  </a:cubicBezTo>
                  <a:cubicBezTo>
                    <a:pt x="493" y="153"/>
                    <a:pt x="499" y="161"/>
                    <a:pt x="503" y="172"/>
                  </a:cubicBezTo>
                  <a:cubicBezTo>
                    <a:pt x="493" y="174"/>
                    <a:pt x="483" y="173"/>
                    <a:pt x="477" y="183"/>
                  </a:cubicBezTo>
                  <a:cubicBezTo>
                    <a:pt x="490" y="184"/>
                    <a:pt x="493" y="184"/>
                    <a:pt x="499" y="184"/>
                  </a:cubicBezTo>
                  <a:cubicBezTo>
                    <a:pt x="503" y="184"/>
                    <a:pt x="509" y="187"/>
                    <a:pt x="511" y="192"/>
                  </a:cubicBezTo>
                  <a:cubicBezTo>
                    <a:pt x="499" y="198"/>
                    <a:pt x="493" y="198"/>
                    <a:pt x="486" y="210"/>
                  </a:cubicBezTo>
                  <a:cubicBezTo>
                    <a:pt x="493" y="214"/>
                    <a:pt x="497" y="216"/>
                    <a:pt x="507" y="216"/>
                  </a:cubicBezTo>
                  <a:cubicBezTo>
                    <a:pt x="509" y="234"/>
                    <a:pt x="529" y="242"/>
                    <a:pt x="545" y="244"/>
                  </a:cubicBezTo>
                  <a:cubicBezTo>
                    <a:pt x="546" y="258"/>
                    <a:pt x="550" y="272"/>
                    <a:pt x="562" y="272"/>
                  </a:cubicBezTo>
                  <a:cubicBezTo>
                    <a:pt x="578" y="272"/>
                    <a:pt x="582" y="261"/>
                    <a:pt x="588" y="276"/>
                  </a:cubicBezTo>
                  <a:cubicBezTo>
                    <a:pt x="592" y="280"/>
                    <a:pt x="598" y="280"/>
                    <a:pt x="602" y="280"/>
                  </a:cubicBezTo>
                  <a:cubicBezTo>
                    <a:pt x="616" y="280"/>
                    <a:pt x="622" y="285"/>
                    <a:pt x="622" y="298"/>
                  </a:cubicBezTo>
                  <a:cubicBezTo>
                    <a:pt x="622" y="308"/>
                    <a:pt x="609" y="312"/>
                    <a:pt x="599" y="312"/>
                  </a:cubicBezTo>
                  <a:cubicBezTo>
                    <a:pt x="600" y="320"/>
                    <a:pt x="599" y="318"/>
                    <a:pt x="599" y="322"/>
                  </a:cubicBezTo>
                  <a:cubicBezTo>
                    <a:pt x="599" y="324"/>
                    <a:pt x="597" y="331"/>
                    <a:pt x="583" y="33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205" name="Freeform 150">
              <a:extLst>
                <a:ext uri="{FF2B5EF4-FFF2-40B4-BE49-F238E27FC236}">
                  <a16:creationId xmlns:a16="http://schemas.microsoft.com/office/drawing/2014/main" id="{68D69F47-7D3A-4991-A90A-1843BA76AA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5280" y="2302944"/>
              <a:ext cx="19896" cy="19896"/>
            </a:xfrm>
            <a:custGeom>
              <a:avLst/>
              <a:gdLst>
                <a:gd name="T0" fmla="*/ 17 w 17"/>
                <a:gd name="T1" fmla="*/ 11 h 17"/>
                <a:gd name="T2" fmla="*/ 0 w 17"/>
                <a:gd name="T3" fmla="*/ 11 h 17"/>
                <a:gd name="T4" fmla="*/ 17 w 17"/>
                <a:gd name="T5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7">
                  <a:moveTo>
                    <a:pt x="17" y="11"/>
                  </a:moveTo>
                  <a:cubicBezTo>
                    <a:pt x="10" y="17"/>
                    <a:pt x="7" y="17"/>
                    <a:pt x="0" y="11"/>
                  </a:cubicBezTo>
                  <a:cubicBezTo>
                    <a:pt x="7" y="0"/>
                    <a:pt x="8" y="6"/>
                    <a:pt x="17" y="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206" name="Freeform 151">
              <a:extLst>
                <a:ext uri="{FF2B5EF4-FFF2-40B4-BE49-F238E27FC236}">
                  <a16:creationId xmlns:a16="http://schemas.microsoft.com/office/drawing/2014/main" id="{C09FC05D-B788-4014-ACB8-7F9D73FF15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9889" y="2198875"/>
              <a:ext cx="16835" cy="19896"/>
            </a:xfrm>
            <a:custGeom>
              <a:avLst/>
              <a:gdLst>
                <a:gd name="T0" fmla="*/ 0 w 15"/>
                <a:gd name="T1" fmla="*/ 5 h 17"/>
                <a:gd name="T2" fmla="*/ 15 w 15"/>
                <a:gd name="T3" fmla="*/ 17 h 17"/>
                <a:gd name="T4" fmla="*/ 0 w 15"/>
                <a:gd name="T5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7">
                  <a:moveTo>
                    <a:pt x="0" y="5"/>
                  </a:moveTo>
                  <a:cubicBezTo>
                    <a:pt x="10" y="0"/>
                    <a:pt x="10" y="10"/>
                    <a:pt x="15" y="17"/>
                  </a:cubicBezTo>
                  <a:cubicBezTo>
                    <a:pt x="6" y="16"/>
                    <a:pt x="0" y="10"/>
                    <a:pt x="0" y="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207" name="Freeform 152">
              <a:extLst>
                <a:ext uri="{FF2B5EF4-FFF2-40B4-BE49-F238E27FC236}">
                  <a16:creationId xmlns:a16="http://schemas.microsoft.com/office/drawing/2014/main" id="{FCD05864-8F56-4F48-A5EB-B93462088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0114" y="1297455"/>
              <a:ext cx="759098" cy="417806"/>
            </a:xfrm>
            <a:custGeom>
              <a:avLst/>
              <a:gdLst>
                <a:gd name="T0" fmla="*/ 528 w 664"/>
                <a:gd name="T1" fmla="*/ 28 h 366"/>
                <a:gd name="T2" fmla="*/ 602 w 664"/>
                <a:gd name="T3" fmla="*/ 16 h 366"/>
                <a:gd name="T4" fmla="*/ 664 w 664"/>
                <a:gd name="T5" fmla="*/ 49 h 366"/>
                <a:gd name="T6" fmla="*/ 537 w 664"/>
                <a:gd name="T7" fmla="*/ 91 h 366"/>
                <a:gd name="T8" fmla="*/ 507 w 664"/>
                <a:gd name="T9" fmla="*/ 133 h 366"/>
                <a:gd name="T10" fmla="*/ 397 w 664"/>
                <a:gd name="T11" fmla="*/ 195 h 366"/>
                <a:gd name="T12" fmla="*/ 371 w 664"/>
                <a:gd name="T13" fmla="*/ 212 h 366"/>
                <a:gd name="T14" fmla="*/ 371 w 664"/>
                <a:gd name="T15" fmla="*/ 246 h 366"/>
                <a:gd name="T16" fmla="*/ 299 w 664"/>
                <a:gd name="T17" fmla="*/ 282 h 366"/>
                <a:gd name="T18" fmla="*/ 272 w 664"/>
                <a:gd name="T19" fmla="*/ 331 h 366"/>
                <a:gd name="T20" fmla="*/ 303 w 664"/>
                <a:gd name="T21" fmla="*/ 338 h 366"/>
                <a:gd name="T22" fmla="*/ 217 w 664"/>
                <a:gd name="T23" fmla="*/ 354 h 366"/>
                <a:gd name="T24" fmla="*/ 138 w 664"/>
                <a:gd name="T25" fmla="*/ 362 h 366"/>
                <a:gd name="T26" fmla="*/ 56 w 664"/>
                <a:gd name="T27" fmla="*/ 354 h 366"/>
                <a:gd name="T28" fmla="*/ 104 w 664"/>
                <a:gd name="T29" fmla="*/ 316 h 366"/>
                <a:gd name="T30" fmla="*/ 98 w 664"/>
                <a:gd name="T31" fmla="*/ 284 h 366"/>
                <a:gd name="T32" fmla="*/ 159 w 664"/>
                <a:gd name="T33" fmla="*/ 306 h 366"/>
                <a:gd name="T34" fmla="*/ 113 w 664"/>
                <a:gd name="T35" fmla="*/ 266 h 366"/>
                <a:gd name="T36" fmla="*/ 94 w 664"/>
                <a:gd name="T37" fmla="*/ 272 h 366"/>
                <a:gd name="T38" fmla="*/ 117 w 664"/>
                <a:gd name="T39" fmla="*/ 236 h 366"/>
                <a:gd name="T40" fmla="*/ 107 w 664"/>
                <a:gd name="T41" fmla="*/ 175 h 366"/>
                <a:gd name="T42" fmla="*/ 115 w 664"/>
                <a:gd name="T43" fmla="*/ 159 h 366"/>
                <a:gd name="T44" fmla="*/ 166 w 664"/>
                <a:gd name="T45" fmla="*/ 161 h 366"/>
                <a:gd name="T46" fmla="*/ 185 w 664"/>
                <a:gd name="T47" fmla="*/ 163 h 366"/>
                <a:gd name="T48" fmla="*/ 228 w 664"/>
                <a:gd name="T49" fmla="*/ 155 h 366"/>
                <a:gd name="T50" fmla="*/ 253 w 664"/>
                <a:gd name="T51" fmla="*/ 133 h 366"/>
                <a:gd name="T52" fmla="*/ 170 w 664"/>
                <a:gd name="T53" fmla="*/ 145 h 366"/>
                <a:gd name="T54" fmla="*/ 125 w 664"/>
                <a:gd name="T55" fmla="*/ 137 h 366"/>
                <a:gd name="T56" fmla="*/ 98 w 664"/>
                <a:gd name="T57" fmla="*/ 145 h 366"/>
                <a:gd name="T58" fmla="*/ 77 w 664"/>
                <a:gd name="T59" fmla="*/ 119 h 366"/>
                <a:gd name="T60" fmla="*/ 88 w 664"/>
                <a:gd name="T61" fmla="*/ 95 h 366"/>
                <a:gd name="T62" fmla="*/ 43 w 664"/>
                <a:gd name="T63" fmla="*/ 107 h 366"/>
                <a:gd name="T64" fmla="*/ 50 w 664"/>
                <a:gd name="T65" fmla="*/ 87 h 366"/>
                <a:gd name="T66" fmla="*/ 16 w 664"/>
                <a:gd name="T67" fmla="*/ 93 h 366"/>
                <a:gd name="T68" fmla="*/ 75 w 664"/>
                <a:gd name="T69" fmla="*/ 64 h 366"/>
                <a:gd name="T70" fmla="*/ 98 w 664"/>
                <a:gd name="T71" fmla="*/ 57 h 366"/>
                <a:gd name="T72" fmla="*/ 179 w 664"/>
                <a:gd name="T73" fmla="*/ 57 h 366"/>
                <a:gd name="T74" fmla="*/ 232 w 664"/>
                <a:gd name="T75" fmla="*/ 20 h 366"/>
                <a:gd name="T76" fmla="*/ 337 w 664"/>
                <a:gd name="T77" fmla="*/ 9 h 366"/>
                <a:gd name="T78" fmla="*/ 375 w 664"/>
                <a:gd name="T79" fmla="*/ 13 h 366"/>
                <a:gd name="T80" fmla="*/ 422 w 664"/>
                <a:gd name="T81" fmla="*/ 5 h 366"/>
                <a:gd name="T82" fmla="*/ 541 w 664"/>
                <a:gd name="T83" fmla="*/ 19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64" h="366">
                  <a:moveTo>
                    <a:pt x="541" y="19"/>
                  </a:moveTo>
                  <a:cubicBezTo>
                    <a:pt x="536" y="25"/>
                    <a:pt x="534" y="26"/>
                    <a:pt x="528" y="28"/>
                  </a:cubicBezTo>
                  <a:cubicBezTo>
                    <a:pt x="588" y="9"/>
                    <a:pt x="588" y="9"/>
                    <a:pt x="588" y="9"/>
                  </a:cubicBezTo>
                  <a:cubicBezTo>
                    <a:pt x="593" y="13"/>
                    <a:pt x="596" y="14"/>
                    <a:pt x="602" y="16"/>
                  </a:cubicBezTo>
                  <a:cubicBezTo>
                    <a:pt x="610" y="18"/>
                    <a:pt x="610" y="25"/>
                    <a:pt x="615" y="29"/>
                  </a:cubicBezTo>
                  <a:cubicBezTo>
                    <a:pt x="624" y="39"/>
                    <a:pt x="664" y="35"/>
                    <a:pt x="664" y="49"/>
                  </a:cubicBezTo>
                  <a:cubicBezTo>
                    <a:pt x="664" y="60"/>
                    <a:pt x="650" y="57"/>
                    <a:pt x="645" y="61"/>
                  </a:cubicBezTo>
                  <a:cubicBezTo>
                    <a:pt x="615" y="85"/>
                    <a:pt x="578" y="71"/>
                    <a:pt x="537" y="91"/>
                  </a:cubicBezTo>
                  <a:cubicBezTo>
                    <a:pt x="545" y="99"/>
                    <a:pt x="575" y="93"/>
                    <a:pt x="594" y="94"/>
                  </a:cubicBezTo>
                  <a:cubicBezTo>
                    <a:pt x="577" y="112"/>
                    <a:pt x="534" y="123"/>
                    <a:pt x="507" y="133"/>
                  </a:cubicBezTo>
                  <a:cubicBezTo>
                    <a:pt x="477" y="143"/>
                    <a:pt x="459" y="175"/>
                    <a:pt x="437" y="192"/>
                  </a:cubicBezTo>
                  <a:cubicBezTo>
                    <a:pt x="426" y="200"/>
                    <a:pt x="409" y="191"/>
                    <a:pt x="397" y="195"/>
                  </a:cubicBezTo>
                  <a:cubicBezTo>
                    <a:pt x="381" y="200"/>
                    <a:pt x="362" y="202"/>
                    <a:pt x="350" y="212"/>
                  </a:cubicBezTo>
                  <a:cubicBezTo>
                    <a:pt x="371" y="212"/>
                    <a:pt x="371" y="212"/>
                    <a:pt x="371" y="212"/>
                  </a:cubicBezTo>
                  <a:cubicBezTo>
                    <a:pt x="372" y="230"/>
                    <a:pt x="363" y="228"/>
                    <a:pt x="349" y="227"/>
                  </a:cubicBezTo>
                  <a:cubicBezTo>
                    <a:pt x="358" y="231"/>
                    <a:pt x="366" y="234"/>
                    <a:pt x="371" y="246"/>
                  </a:cubicBezTo>
                  <a:cubicBezTo>
                    <a:pt x="355" y="254"/>
                    <a:pt x="350" y="273"/>
                    <a:pt x="337" y="282"/>
                  </a:cubicBezTo>
                  <a:cubicBezTo>
                    <a:pt x="304" y="282"/>
                    <a:pt x="305" y="282"/>
                    <a:pt x="299" y="282"/>
                  </a:cubicBezTo>
                  <a:cubicBezTo>
                    <a:pt x="300" y="288"/>
                    <a:pt x="304" y="289"/>
                    <a:pt x="304" y="294"/>
                  </a:cubicBezTo>
                  <a:cubicBezTo>
                    <a:pt x="304" y="319"/>
                    <a:pt x="272" y="304"/>
                    <a:pt x="272" y="331"/>
                  </a:cubicBezTo>
                  <a:cubicBezTo>
                    <a:pt x="284" y="331"/>
                    <a:pt x="286" y="331"/>
                    <a:pt x="291" y="331"/>
                  </a:cubicBezTo>
                  <a:cubicBezTo>
                    <a:pt x="294" y="331"/>
                    <a:pt x="303" y="331"/>
                    <a:pt x="303" y="338"/>
                  </a:cubicBezTo>
                  <a:cubicBezTo>
                    <a:pt x="303" y="351"/>
                    <a:pt x="259" y="366"/>
                    <a:pt x="242" y="366"/>
                  </a:cubicBezTo>
                  <a:cubicBezTo>
                    <a:pt x="225" y="366"/>
                    <a:pt x="232" y="354"/>
                    <a:pt x="217" y="354"/>
                  </a:cubicBezTo>
                  <a:cubicBezTo>
                    <a:pt x="195" y="354"/>
                    <a:pt x="179" y="354"/>
                    <a:pt x="160" y="354"/>
                  </a:cubicBezTo>
                  <a:cubicBezTo>
                    <a:pt x="153" y="354"/>
                    <a:pt x="149" y="362"/>
                    <a:pt x="138" y="362"/>
                  </a:cubicBezTo>
                  <a:cubicBezTo>
                    <a:pt x="113" y="362"/>
                    <a:pt x="92" y="355"/>
                    <a:pt x="66" y="346"/>
                  </a:cubicBezTo>
                  <a:cubicBezTo>
                    <a:pt x="63" y="350"/>
                    <a:pt x="60" y="354"/>
                    <a:pt x="56" y="354"/>
                  </a:cubicBezTo>
                  <a:cubicBezTo>
                    <a:pt x="51" y="354"/>
                    <a:pt x="49" y="350"/>
                    <a:pt x="49" y="347"/>
                  </a:cubicBezTo>
                  <a:cubicBezTo>
                    <a:pt x="49" y="316"/>
                    <a:pt x="88" y="327"/>
                    <a:pt x="104" y="316"/>
                  </a:cubicBezTo>
                  <a:cubicBezTo>
                    <a:pt x="95" y="308"/>
                    <a:pt x="79" y="306"/>
                    <a:pt x="79" y="292"/>
                  </a:cubicBezTo>
                  <a:cubicBezTo>
                    <a:pt x="79" y="281"/>
                    <a:pt x="91" y="284"/>
                    <a:pt x="98" y="284"/>
                  </a:cubicBezTo>
                  <a:cubicBezTo>
                    <a:pt x="122" y="284"/>
                    <a:pt x="131" y="297"/>
                    <a:pt x="145" y="306"/>
                  </a:cubicBezTo>
                  <a:cubicBezTo>
                    <a:pt x="159" y="306"/>
                    <a:pt x="159" y="306"/>
                    <a:pt x="159" y="306"/>
                  </a:cubicBezTo>
                  <a:cubicBezTo>
                    <a:pt x="148" y="295"/>
                    <a:pt x="125" y="285"/>
                    <a:pt x="125" y="266"/>
                  </a:cubicBezTo>
                  <a:cubicBezTo>
                    <a:pt x="113" y="266"/>
                    <a:pt x="113" y="266"/>
                    <a:pt x="113" y="266"/>
                  </a:cubicBezTo>
                  <a:cubicBezTo>
                    <a:pt x="109" y="269"/>
                    <a:pt x="109" y="269"/>
                    <a:pt x="106" y="272"/>
                  </a:cubicBezTo>
                  <a:cubicBezTo>
                    <a:pt x="94" y="272"/>
                    <a:pt x="94" y="272"/>
                    <a:pt x="94" y="272"/>
                  </a:cubicBezTo>
                  <a:cubicBezTo>
                    <a:pt x="94" y="262"/>
                    <a:pt x="94" y="262"/>
                    <a:pt x="94" y="262"/>
                  </a:cubicBezTo>
                  <a:cubicBezTo>
                    <a:pt x="100" y="249"/>
                    <a:pt x="106" y="240"/>
                    <a:pt x="117" y="236"/>
                  </a:cubicBezTo>
                  <a:cubicBezTo>
                    <a:pt x="136" y="230"/>
                    <a:pt x="159" y="237"/>
                    <a:pt x="159" y="215"/>
                  </a:cubicBezTo>
                  <a:cubicBezTo>
                    <a:pt x="159" y="189"/>
                    <a:pt x="107" y="189"/>
                    <a:pt x="107" y="175"/>
                  </a:cubicBezTo>
                  <a:cubicBezTo>
                    <a:pt x="107" y="167"/>
                    <a:pt x="119" y="168"/>
                    <a:pt x="126" y="168"/>
                  </a:cubicBezTo>
                  <a:cubicBezTo>
                    <a:pt x="118" y="168"/>
                    <a:pt x="116" y="165"/>
                    <a:pt x="115" y="159"/>
                  </a:cubicBezTo>
                  <a:cubicBezTo>
                    <a:pt x="119" y="157"/>
                    <a:pt x="122" y="159"/>
                    <a:pt x="126" y="159"/>
                  </a:cubicBezTo>
                  <a:cubicBezTo>
                    <a:pt x="134" y="159"/>
                    <a:pt x="151" y="156"/>
                    <a:pt x="166" y="161"/>
                  </a:cubicBezTo>
                  <a:cubicBezTo>
                    <a:pt x="185" y="167"/>
                    <a:pt x="192" y="190"/>
                    <a:pt x="213" y="188"/>
                  </a:cubicBezTo>
                  <a:cubicBezTo>
                    <a:pt x="209" y="184"/>
                    <a:pt x="185" y="168"/>
                    <a:pt x="185" y="163"/>
                  </a:cubicBezTo>
                  <a:cubicBezTo>
                    <a:pt x="185" y="160"/>
                    <a:pt x="189" y="157"/>
                    <a:pt x="191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43" y="149"/>
                    <a:pt x="256" y="145"/>
                    <a:pt x="265" y="133"/>
                  </a:cubicBezTo>
                  <a:cubicBezTo>
                    <a:pt x="253" y="133"/>
                    <a:pt x="253" y="133"/>
                    <a:pt x="253" y="133"/>
                  </a:cubicBezTo>
                  <a:cubicBezTo>
                    <a:pt x="238" y="145"/>
                    <a:pt x="221" y="151"/>
                    <a:pt x="197" y="151"/>
                  </a:cubicBezTo>
                  <a:cubicBezTo>
                    <a:pt x="182" y="151"/>
                    <a:pt x="178" y="145"/>
                    <a:pt x="170" y="145"/>
                  </a:cubicBezTo>
                  <a:cubicBezTo>
                    <a:pt x="164" y="145"/>
                    <a:pt x="161" y="153"/>
                    <a:pt x="155" y="153"/>
                  </a:cubicBezTo>
                  <a:cubicBezTo>
                    <a:pt x="140" y="153"/>
                    <a:pt x="120" y="147"/>
                    <a:pt x="125" y="137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0" y="141"/>
                    <a:pt x="105" y="145"/>
                    <a:pt x="98" y="145"/>
                  </a:cubicBezTo>
                  <a:cubicBezTo>
                    <a:pt x="83" y="145"/>
                    <a:pt x="62" y="135"/>
                    <a:pt x="56" y="128"/>
                  </a:cubicBezTo>
                  <a:cubicBezTo>
                    <a:pt x="62" y="124"/>
                    <a:pt x="67" y="120"/>
                    <a:pt x="77" y="119"/>
                  </a:cubicBezTo>
                  <a:cubicBezTo>
                    <a:pt x="63" y="119"/>
                    <a:pt x="47" y="118"/>
                    <a:pt x="41" y="119"/>
                  </a:cubicBezTo>
                  <a:cubicBezTo>
                    <a:pt x="50" y="99"/>
                    <a:pt x="69" y="101"/>
                    <a:pt x="88" y="95"/>
                  </a:cubicBezTo>
                  <a:cubicBezTo>
                    <a:pt x="81" y="93"/>
                    <a:pt x="79" y="93"/>
                    <a:pt x="73" y="93"/>
                  </a:cubicBezTo>
                  <a:cubicBezTo>
                    <a:pt x="58" y="93"/>
                    <a:pt x="57" y="107"/>
                    <a:pt x="43" y="107"/>
                  </a:cubicBezTo>
                  <a:cubicBezTo>
                    <a:pt x="39" y="107"/>
                    <a:pt x="31" y="102"/>
                    <a:pt x="29" y="101"/>
                  </a:cubicBezTo>
                  <a:cubicBezTo>
                    <a:pt x="37" y="93"/>
                    <a:pt x="41" y="91"/>
                    <a:pt x="50" y="87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23" y="89"/>
                    <a:pt x="19" y="91"/>
                    <a:pt x="16" y="93"/>
                  </a:cubicBezTo>
                  <a:cubicBezTo>
                    <a:pt x="13" y="93"/>
                    <a:pt x="4" y="93"/>
                    <a:pt x="0" y="93"/>
                  </a:cubicBezTo>
                  <a:cubicBezTo>
                    <a:pt x="4" y="73"/>
                    <a:pt x="53" y="64"/>
                    <a:pt x="75" y="64"/>
                  </a:cubicBezTo>
                  <a:cubicBezTo>
                    <a:pt x="85" y="64"/>
                    <a:pt x="91" y="64"/>
                    <a:pt x="92" y="64"/>
                  </a:cubicBezTo>
                  <a:cubicBezTo>
                    <a:pt x="95" y="64"/>
                    <a:pt x="98" y="60"/>
                    <a:pt x="98" y="57"/>
                  </a:cubicBezTo>
                  <a:cubicBezTo>
                    <a:pt x="122" y="57"/>
                    <a:pt x="113" y="40"/>
                    <a:pt x="128" y="40"/>
                  </a:cubicBezTo>
                  <a:cubicBezTo>
                    <a:pt x="143" y="40"/>
                    <a:pt x="172" y="55"/>
                    <a:pt x="179" y="57"/>
                  </a:cubicBezTo>
                  <a:cubicBezTo>
                    <a:pt x="186" y="38"/>
                    <a:pt x="195" y="21"/>
                    <a:pt x="217" y="21"/>
                  </a:cubicBezTo>
                  <a:cubicBezTo>
                    <a:pt x="230" y="21"/>
                    <a:pt x="222" y="29"/>
                    <a:pt x="232" y="20"/>
                  </a:cubicBezTo>
                  <a:cubicBezTo>
                    <a:pt x="236" y="12"/>
                    <a:pt x="242" y="9"/>
                    <a:pt x="250" y="9"/>
                  </a:cubicBezTo>
                  <a:cubicBezTo>
                    <a:pt x="289" y="9"/>
                    <a:pt x="297" y="9"/>
                    <a:pt x="337" y="9"/>
                  </a:cubicBezTo>
                  <a:cubicBezTo>
                    <a:pt x="338" y="6"/>
                    <a:pt x="342" y="4"/>
                    <a:pt x="346" y="4"/>
                  </a:cubicBezTo>
                  <a:cubicBezTo>
                    <a:pt x="359" y="4"/>
                    <a:pt x="363" y="13"/>
                    <a:pt x="375" y="13"/>
                  </a:cubicBezTo>
                  <a:cubicBezTo>
                    <a:pt x="385" y="13"/>
                    <a:pt x="388" y="0"/>
                    <a:pt x="399" y="0"/>
                  </a:cubicBezTo>
                  <a:cubicBezTo>
                    <a:pt x="410" y="0"/>
                    <a:pt x="415" y="5"/>
                    <a:pt x="422" y="5"/>
                  </a:cubicBezTo>
                  <a:cubicBezTo>
                    <a:pt x="431" y="5"/>
                    <a:pt x="435" y="5"/>
                    <a:pt x="443" y="5"/>
                  </a:cubicBezTo>
                  <a:cubicBezTo>
                    <a:pt x="461" y="5"/>
                    <a:pt x="526" y="3"/>
                    <a:pt x="541" y="1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208" name="Freeform 153">
              <a:extLst>
                <a:ext uri="{FF2B5EF4-FFF2-40B4-BE49-F238E27FC236}">
                  <a16:creationId xmlns:a16="http://schemas.microsoft.com/office/drawing/2014/main" id="{8F2B7EBE-AFF6-4112-8922-3CB25012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6081" y="1257664"/>
              <a:ext cx="1486057" cy="1186079"/>
            </a:xfrm>
            <a:custGeom>
              <a:avLst/>
              <a:gdLst>
                <a:gd name="T0" fmla="*/ 481 w 1299"/>
                <a:gd name="T1" fmla="*/ 670 h 1036"/>
                <a:gd name="T2" fmla="*/ 458 w 1299"/>
                <a:gd name="T3" fmla="*/ 648 h 1036"/>
                <a:gd name="T4" fmla="*/ 392 w 1299"/>
                <a:gd name="T5" fmla="*/ 604 h 1036"/>
                <a:gd name="T6" fmla="*/ 369 w 1299"/>
                <a:gd name="T7" fmla="*/ 543 h 1036"/>
                <a:gd name="T8" fmla="*/ 187 w 1299"/>
                <a:gd name="T9" fmla="*/ 393 h 1036"/>
                <a:gd name="T10" fmla="*/ 125 w 1299"/>
                <a:gd name="T11" fmla="*/ 400 h 1036"/>
                <a:gd name="T12" fmla="*/ 74 w 1299"/>
                <a:gd name="T13" fmla="*/ 390 h 1036"/>
                <a:gd name="T14" fmla="*/ 32 w 1299"/>
                <a:gd name="T15" fmla="*/ 364 h 1036"/>
                <a:gd name="T16" fmla="*/ 87 w 1299"/>
                <a:gd name="T17" fmla="*/ 342 h 1036"/>
                <a:gd name="T18" fmla="*/ 110 w 1299"/>
                <a:gd name="T19" fmla="*/ 324 h 1036"/>
                <a:gd name="T20" fmla="*/ 0 w 1299"/>
                <a:gd name="T21" fmla="*/ 298 h 1036"/>
                <a:gd name="T22" fmla="*/ 144 w 1299"/>
                <a:gd name="T23" fmla="*/ 253 h 1036"/>
                <a:gd name="T24" fmla="*/ 123 w 1299"/>
                <a:gd name="T25" fmla="*/ 183 h 1036"/>
                <a:gd name="T26" fmla="*/ 248 w 1299"/>
                <a:gd name="T27" fmla="*/ 105 h 1036"/>
                <a:gd name="T28" fmla="*/ 407 w 1299"/>
                <a:gd name="T29" fmla="*/ 99 h 1036"/>
                <a:gd name="T30" fmla="*/ 447 w 1299"/>
                <a:gd name="T31" fmla="*/ 95 h 1036"/>
                <a:gd name="T32" fmla="*/ 471 w 1299"/>
                <a:gd name="T33" fmla="*/ 67 h 1036"/>
                <a:gd name="T34" fmla="*/ 530 w 1299"/>
                <a:gd name="T35" fmla="*/ 63 h 1036"/>
                <a:gd name="T36" fmla="*/ 610 w 1299"/>
                <a:gd name="T37" fmla="*/ 26 h 1036"/>
                <a:gd name="T38" fmla="*/ 672 w 1299"/>
                <a:gd name="T39" fmla="*/ 22 h 1036"/>
                <a:gd name="T40" fmla="*/ 917 w 1299"/>
                <a:gd name="T41" fmla="*/ 0 h 1036"/>
                <a:gd name="T42" fmla="*/ 1020 w 1299"/>
                <a:gd name="T43" fmla="*/ 86 h 1036"/>
                <a:gd name="T44" fmla="*/ 979 w 1299"/>
                <a:gd name="T45" fmla="*/ 135 h 1036"/>
                <a:gd name="T46" fmla="*/ 1036 w 1299"/>
                <a:gd name="T47" fmla="*/ 183 h 1036"/>
                <a:gd name="T48" fmla="*/ 1174 w 1299"/>
                <a:gd name="T49" fmla="*/ 117 h 1036"/>
                <a:gd name="T50" fmla="*/ 1254 w 1299"/>
                <a:gd name="T51" fmla="*/ 91 h 1036"/>
                <a:gd name="T52" fmla="*/ 1205 w 1299"/>
                <a:gd name="T53" fmla="*/ 169 h 1036"/>
                <a:gd name="T54" fmla="*/ 1187 w 1299"/>
                <a:gd name="T55" fmla="*/ 205 h 1036"/>
                <a:gd name="T56" fmla="*/ 1123 w 1299"/>
                <a:gd name="T57" fmla="*/ 270 h 1036"/>
                <a:gd name="T58" fmla="*/ 1163 w 1299"/>
                <a:gd name="T59" fmla="*/ 319 h 1036"/>
                <a:gd name="T60" fmla="*/ 1129 w 1299"/>
                <a:gd name="T61" fmla="*/ 364 h 1036"/>
                <a:gd name="T62" fmla="*/ 1149 w 1299"/>
                <a:gd name="T63" fmla="*/ 423 h 1036"/>
                <a:gd name="T64" fmla="*/ 1155 w 1299"/>
                <a:gd name="T65" fmla="*/ 467 h 1036"/>
                <a:gd name="T66" fmla="*/ 1087 w 1299"/>
                <a:gd name="T67" fmla="*/ 531 h 1036"/>
                <a:gd name="T68" fmla="*/ 1095 w 1299"/>
                <a:gd name="T69" fmla="*/ 548 h 1036"/>
                <a:gd name="T70" fmla="*/ 1032 w 1299"/>
                <a:gd name="T71" fmla="*/ 535 h 1036"/>
                <a:gd name="T72" fmla="*/ 1087 w 1299"/>
                <a:gd name="T73" fmla="*/ 644 h 1036"/>
                <a:gd name="T74" fmla="*/ 1024 w 1299"/>
                <a:gd name="T75" fmla="*/ 624 h 1036"/>
                <a:gd name="T76" fmla="*/ 1058 w 1299"/>
                <a:gd name="T77" fmla="*/ 675 h 1036"/>
                <a:gd name="T78" fmla="*/ 890 w 1299"/>
                <a:gd name="T79" fmla="*/ 734 h 1036"/>
                <a:gd name="T80" fmla="*/ 830 w 1299"/>
                <a:gd name="T81" fmla="*/ 801 h 1036"/>
                <a:gd name="T82" fmla="*/ 761 w 1299"/>
                <a:gd name="T83" fmla="*/ 809 h 1036"/>
                <a:gd name="T84" fmla="*/ 691 w 1299"/>
                <a:gd name="T85" fmla="*/ 873 h 1036"/>
                <a:gd name="T86" fmla="*/ 659 w 1299"/>
                <a:gd name="T87" fmla="*/ 942 h 1036"/>
                <a:gd name="T88" fmla="*/ 621 w 1299"/>
                <a:gd name="T89" fmla="*/ 1028 h 1036"/>
                <a:gd name="T90" fmla="*/ 538 w 1299"/>
                <a:gd name="T91" fmla="*/ 1008 h 1036"/>
                <a:gd name="T92" fmla="*/ 464 w 1299"/>
                <a:gd name="T93" fmla="*/ 898 h 1036"/>
                <a:gd name="T94" fmla="*/ 439 w 1299"/>
                <a:gd name="T95" fmla="*/ 854 h 1036"/>
                <a:gd name="T96" fmla="*/ 407 w 1299"/>
                <a:gd name="T97" fmla="*/ 789 h 1036"/>
                <a:gd name="T98" fmla="*/ 437 w 1299"/>
                <a:gd name="T99" fmla="*/ 726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99" h="1036">
                  <a:moveTo>
                    <a:pt x="437" y="726"/>
                  </a:moveTo>
                  <a:cubicBezTo>
                    <a:pt x="448" y="720"/>
                    <a:pt x="448" y="719"/>
                    <a:pt x="458" y="724"/>
                  </a:cubicBezTo>
                  <a:cubicBezTo>
                    <a:pt x="463" y="700"/>
                    <a:pt x="474" y="692"/>
                    <a:pt x="481" y="670"/>
                  </a:cubicBezTo>
                  <a:cubicBezTo>
                    <a:pt x="458" y="662"/>
                    <a:pt x="402" y="658"/>
                    <a:pt x="399" y="636"/>
                  </a:cubicBezTo>
                  <a:cubicBezTo>
                    <a:pt x="407" y="633"/>
                    <a:pt x="406" y="636"/>
                    <a:pt x="413" y="636"/>
                  </a:cubicBezTo>
                  <a:cubicBezTo>
                    <a:pt x="429" y="636"/>
                    <a:pt x="440" y="648"/>
                    <a:pt x="458" y="648"/>
                  </a:cubicBezTo>
                  <a:cubicBezTo>
                    <a:pt x="466" y="648"/>
                    <a:pt x="465" y="641"/>
                    <a:pt x="466" y="636"/>
                  </a:cubicBezTo>
                  <a:cubicBezTo>
                    <a:pt x="443" y="628"/>
                    <a:pt x="436" y="590"/>
                    <a:pt x="411" y="590"/>
                  </a:cubicBezTo>
                  <a:cubicBezTo>
                    <a:pt x="404" y="590"/>
                    <a:pt x="402" y="604"/>
                    <a:pt x="392" y="604"/>
                  </a:cubicBezTo>
                  <a:cubicBezTo>
                    <a:pt x="378" y="604"/>
                    <a:pt x="371" y="602"/>
                    <a:pt x="371" y="590"/>
                  </a:cubicBezTo>
                  <a:cubicBezTo>
                    <a:pt x="371" y="573"/>
                    <a:pt x="388" y="575"/>
                    <a:pt x="388" y="556"/>
                  </a:cubicBezTo>
                  <a:cubicBezTo>
                    <a:pt x="388" y="544"/>
                    <a:pt x="376" y="544"/>
                    <a:pt x="369" y="543"/>
                  </a:cubicBezTo>
                  <a:cubicBezTo>
                    <a:pt x="369" y="531"/>
                    <a:pt x="369" y="531"/>
                    <a:pt x="369" y="531"/>
                  </a:cubicBezTo>
                  <a:cubicBezTo>
                    <a:pt x="348" y="462"/>
                    <a:pt x="295" y="393"/>
                    <a:pt x="210" y="393"/>
                  </a:cubicBezTo>
                  <a:cubicBezTo>
                    <a:pt x="197" y="393"/>
                    <a:pt x="194" y="393"/>
                    <a:pt x="187" y="393"/>
                  </a:cubicBezTo>
                  <a:cubicBezTo>
                    <a:pt x="177" y="393"/>
                    <a:pt x="173" y="404"/>
                    <a:pt x="163" y="404"/>
                  </a:cubicBezTo>
                  <a:cubicBezTo>
                    <a:pt x="156" y="404"/>
                    <a:pt x="149" y="397"/>
                    <a:pt x="140" y="397"/>
                  </a:cubicBezTo>
                  <a:cubicBezTo>
                    <a:pt x="132" y="397"/>
                    <a:pt x="129" y="399"/>
                    <a:pt x="125" y="400"/>
                  </a:cubicBezTo>
                  <a:cubicBezTo>
                    <a:pt x="127" y="403"/>
                    <a:pt x="131" y="406"/>
                    <a:pt x="133" y="407"/>
                  </a:cubicBezTo>
                  <a:cubicBezTo>
                    <a:pt x="128" y="412"/>
                    <a:pt x="129" y="409"/>
                    <a:pt x="123" y="409"/>
                  </a:cubicBezTo>
                  <a:cubicBezTo>
                    <a:pt x="107" y="409"/>
                    <a:pt x="83" y="402"/>
                    <a:pt x="74" y="390"/>
                  </a:cubicBezTo>
                  <a:cubicBezTo>
                    <a:pt x="81" y="385"/>
                    <a:pt x="86" y="384"/>
                    <a:pt x="89" y="377"/>
                  </a:cubicBezTo>
                  <a:cubicBezTo>
                    <a:pt x="77" y="373"/>
                    <a:pt x="68" y="364"/>
                    <a:pt x="59" y="364"/>
                  </a:cubicBezTo>
                  <a:cubicBezTo>
                    <a:pt x="42" y="364"/>
                    <a:pt x="46" y="369"/>
                    <a:pt x="32" y="364"/>
                  </a:cubicBezTo>
                  <a:cubicBezTo>
                    <a:pt x="34" y="353"/>
                    <a:pt x="49" y="348"/>
                    <a:pt x="55" y="348"/>
                  </a:cubicBezTo>
                  <a:cubicBezTo>
                    <a:pt x="63" y="348"/>
                    <a:pt x="68" y="348"/>
                    <a:pt x="74" y="348"/>
                  </a:cubicBezTo>
                  <a:cubicBezTo>
                    <a:pt x="81" y="348"/>
                    <a:pt x="84" y="347"/>
                    <a:pt x="87" y="342"/>
                  </a:cubicBezTo>
                  <a:cubicBezTo>
                    <a:pt x="131" y="342"/>
                    <a:pt x="131" y="342"/>
                    <a:pt x="131" y="342"/>
                  </a:cubicBezTo>
                  <a:cubicBezTo>
                    <a:pt x="138" y="336"/>
                    <a:pt x="138" y="333"/>
                    <a:pt x="140" y="324"/>
                  </a:cubicBezTo>
                  <a:cubicBezTo>
                    <a:pt x="110" y="324"/>
                    <a:pt x="110" y="324"/>
                    <a:pt x="110" y="324"/>
                  </a:cubicBezTo>
                  <a:cubicBezTo>
                    <a:pt x="109" y="328"/>
                    <a:pt x="106" y="332"/>
                    <a:pt x="102" y="332"/>
                  </a:cubicBezTo>
                  <a:cubicBezTo>
                    <a:pt x="90" y="332"/>
                    <a:pt x="86" y="332"/>
                    <a:pt x="76" y="332"/>
                  </a:cubicBezTo>
                  <a:cubicBezTo>
                    <a:pt x="73" y="332"/>
                    <a:pt x="0" y="311"/>
                    <a:pt x="0" y="298"/>
                  </a:cubicBezTo>
                  <a:cubicBezTo>
                    <a:pt x="0" y="273"/>
                    <a:pt x="27" y="282"/>
                    <a:pt x="43" y="276"/>
                  </a:cubicBezTo>
                  <a:cubicBezTo>
                    <a:pt x="57" y="272"/>
                    <a:pt x="65" y="263"/>
                    <a:pt x="80" y="258"/>
                  </a:cubicBezTo>
                  <a:cubicBezTo>
                    <a:pt x="100" y="251"/>
                    <a:pt x="127" y="263"/>
                    <a:pt x="144" y="253"/>
                  </a:cubicBezTo>
                  <a:cubicBezTo>
                    <a:pt x="156" y="245"/>
                    <a:pt x="165" y="230"/>
                    <a:pt x="165" y="210"/>
                  </a:cubicBezTo>
                  <a:cubicBezTo>
                    <a:pt x="151" y="209"/>
                    <a:pt x="108" y="210"/>
                    <a:pt x="108" y="195"/>
                  </a:cubicBezTo>
                  <a:cubicBezTo>
                    <a:pt x="108" y="187"/>
                    <a:pt x="119" y="183"/>
                    <a:pt x="123" y="183"/>
                  </a:cubicBezTo>
                  <a:cubicBezTo>
                    <a:pt x="149" y="174"/>
                    <a:pt x="183" y="155"/>
                    <a:pt x="198" y="139"/>
                  </a:cubicBezTo>
                  <a:cubicBezTo>
                    <a:pt x="204" y="144"/>
                    <a:pt x="210" y="145"/>
                    <a:pt x="218" y="145"/>
                  </a:cubicBezTo>
                  <a:cubicBezTo>
                    <a:pt x="244" y="145"/>
                    <a:pt x="224" y="109"/>
                    <a:pt x="248" y="105"/>
                  </a:cubicBezTo>
                  <a:cubicBezTo>
                    <a:pt x="278" y="102"/>
                    <a:pt x="290" y="94"/>
                    <a:pt x="318" y="94"/>
                  </a:cubicBezTo>
                  <a:cubicBezTo>
                    <a:pt x="339" y="88"/>
                    <a:pt x="355" y="75"/>
                    <a:pt x="375" y="75"/>
                  </a:cubicBezTo>
                  <a:cubicBezTo>
                    <a:pt x="389" y="75"/>
                    <a:pt x="393" y="99"/>
                    <a:pt x="407" y="99"/>
                  </a:cubicBezTo>
                  <a:cubicBezTo>
                    <a:pt x="407" y="94"/>
                    <a:pt x="403" y="89"/>
                    <a:pt x="403" y="83"/>
                  </a:cubicBezTo>
                  <a:cubicBezTo>
                    <a:pt x="411" y="75"/>
                    <a:pt x="411" y="75"/>
                    <a:pt x="411" y="75"/>
                  </a:cubicBezTo>
                  <a:cubicBezTo>
                    <a:pt x="419" y="90"/>
                    <a:pt x="432" y="89"/>
                    <a:pt x="447" y="95"/>
                  </a:cubicBezTo>
                  <a:cubicBezTo>
                    <a:pt x="451" y="95"/>
                    <a:pt x="458" y="95"/>
                    <a:pt x="458" y="95"/>
                  </a:cubicBezTo>
                  <a:cubicBezTo>
                    <a:pt x="456" y="89"/>
                    <a:pt x="452" y="84"/>
                    <a:pt x="452" y="78"/>
                  </a:cubicBezTo>
                  <a:cubicBezTo>
                    <a:pt x="452" y="68"/>
                    <a:pt x="464" y="67"/>
                    <a:pt x="471" y="67"/>
                  </a:cubicBezTo>
                  <a:cubicBezTo>
                    <a:pt x="502" y="67"/>
                    <a:pt x="521" y="86"/>
                    <a:pt x="539" y="95"/>
                  </a:cubicBezTo>
                  <a:cubicBezTo>
                    <a:pt x="574" y="95"/>
                    <a:pt x="574" y="95"/>
                    <a:pt x="574" y="95"/>
                  </a:cubicBezTo>
                  <a:cubicBezTo>
                    <a:pt x="561" y="89"/>
                    <a:pt x="530" y="78"/>
                    <a:pt x="530" y="63"/>
                  </a:cubicBezTo>
                  <a:cubicBezTo>
                    <a:pt x="530" y="51"/>
                    <a:pt x="554" y="55"/>
                    <a:pt x="561" y="54"/>
                  </a:cubicBezTo>
                  <a:cubicBezTo>
                    <a:pt x="555" y="48"/>
                    <a:pt x="549" y="47"/>
                    <a:pt x="546" y="42"/>
                  </a:cubicBezTo>
                  <a:cubicBezTo>
                    <a:pt x="566" y="32"/>
                    <a:pt x="585" y="26"/>
                    <a:pt x="610" y="26"/>
                  </a:cubicBezTo>
                  <a:cubicBezTo>
                    <a:pt x="628" y="26"/>
                    <a:pt x="640" y="25"/>
                    <a:pt x="657" y="32"/>
                  </a:cubicBezTo>
                  <a:cubicBezTo>
                    <a:pt x="672" y="32"/>
                    <a:pt x="672" y="32"/>
                    <a:pt x="672" y="32"/>
                  </a:cubicBezTo>
                  <a:cubicBezTo>
                    <a:pt x="672" y="22"/>
                    <a:pt x="672" y="22"/>
                    <a:pt x="672" y="22"/>
                  </a:cubicBezTo>
                  <a:cubicBezTo>
                    <a:pt x="683" y="20"/>
                    <a:pt x="691" y="22"/>
                    <a:pt x="702" y="22"/>
                  </a:cubicBezTo>
                  <a:cubicBezTo>
                    <a:pt x="739" y="22"/>
                    <a:pt x="768" y="0"/>
                    <a:pt x="807" y="0"/>
                  </a:cubicBezTo>
                  <a:cubicBezTo>
                    <a:pt x="849" y="0"/>
                    <a:pt x="879" y="0"/>
                    <a:pt x="917" y="0"/>
                  </a:cubicBezTo>
                  <a:cubicBezTo>
                    <a:pt x="961" y="0"/>
                    <a:pt x="995" y="30"/>
                    <a:pt x="1030" y="46"/>
                  </a:cubicBezTo>
                  <a:cubicBezTo>
                    <a:pt x="1051" y="55"/>
                    <a:pt x="1077" y="49"/>
                    <a:pt x="1096" y="54"/>
                  </a:cubicBezTo>
                  <a:cubicBezTo>
                    <a:pt x="1092" y="82"/>
                    <a:pt x="1041" y="78"/>
                    <a:pt x="1020" y="86"/>
                  </a:cubicBezTo>
                  <a:cubicBezTo>
                    <a:pt x="854" y="95"/>
                    <a:pt x="854" y="95"/>
                    <a:pt x="854" y="95"/>
                  </a:cubicBezTo>
                  <a:cubicBezTo>
                    <a:pt x="867" y="105"/>
                    <a:pt x="994" y="90"/>
                    <a:pt x="1007" y="95"/>
                  </a:cubicBezTo>
                  <a:cubicBezTo>
                    <a:pt x="1006" y="102"/>
                    <a:pt x="973" y="135"/>
                    <a:pt x="979" y="135"/>
                  </a:cubicBezTo>
                  <a:cubicBezTo>
                    <a:pt x="998" y="135"/>
                    <a:pt x="1043" y="90"/>
                    <a:pt x="1068" y="90"/>
                  </a:cubicBezTo>
                  <a:cubicBezTo>
                    <a:pt x="1082" y="90"/>
                    <a:pt x="1087" y="102"/>
                    <a:pt x="1087" y="113"/>
                  </a:cubicBezTo>
                  <a:cubicBezTo>
                    <a:pt x="1087" y="121"/>
                    <a:pt x="1038" y="175"/>
                    <a:pt x="1036" y="183"/>
                  </a:cubicBezTo>
                  <a:cubicBezTo>
                    <a:pt x="1056" y="177"/>
                    <a:pt x="1094" y="125"/>
                    <a:pt x="1106" y="115"/>
                  </a:cubicBezTo>
                  <a:cubicBezTo>
                    <a:pt x="1126" y="115"/>
                    <a:pt x="1157" y="115"/>
                    <a:pt x="1157" y="115"/>
                  </a:cubicBezTo>
                  <a:cubicBezTo>
                    <a:pt x="1157" y="115"/>
                    <a:pt x="1171" y="118"/>
                    <a:pt x="1174" y="117"/>
                  </a:cubicBezTo>
                  <a:cubicBezTo>
                    <a:pt x="1188" y="112"/>
                    <a:pt x="1190" y="108"/>
                    <a:pt x="1202" y="102"/>
                  </a:cubicBezTo>
                  <a:cubicBezTo>
                    <a:pt x="1239" y="102"/>
                    <a:pt x="1239" y="102"/>
                    <a:pt x="1239" y="102"/>
                  </a:cubicBezTo>
                  <a:cubicBezTo>
                    <a:pt x="1241" y="92"/>
                    <a:pt x="1246" y="91"/>
                    <a:pt x="1254" y="91"/>
                  </a:cubicBezTo>
                  <a:cubicBezTo>
                    <a:pt x="1263" y="91"/>
                    <a:pt x="1299" y="109"/>
                    <a:pt x="1299" y="119"/>
                  </a:cubicBezTo>
                  <a:cubicBezTo>
                    <a:pt x="1299" y="129"/>
                    <a:pt x="1285" y="136"/>
                    <a:pt x="1280" y="137"/>
                  </a:cubicBezTo>
                  <a:cubicBezTo>
                    <a:pt x="1255" y="146"/>
                    <a:pt x="1239" y="169"/>
                    <a:pt x="1205" y="169"/>
                  </a:cubicBezTo>
                  <a:cubicBezTo>
                    <a:pt x="1214" y="174"/>
                    <a:pt x="1215" y="174"/>
                    <a:pt x="1221" y="169"/>
                  </a:cubicBezTo>
                  <a:cubicBezTo>
                    <a:pt x="1221" y="191"/>
                    <a:pt x="1201" y="191"/>
                    <a:pt x="1187" y="195"/>
                  </a:cubicBezTo>
                  <a:cubicBezTo>
                    <a:pt x="1192" y="206"/>
                    <a:pt x="1187" y="197"/>
                    <a:pt x="1187" y="205"/>
                  </a:cubicBezTo>
                  <a:cubicBezTo>
                    <a:pt x="1187" y="218"/>
                    <a:pt x="1167" y="221"/>
                    <a:pt x="1153" y="225"/>
                  </a:cubicBezTo>
                  <a:cubicBezTo>
                    <a:pt x="1154" y="233"/>
                    <a:pt x="1153" y="233"/>
                    <a:pt x="1153" y="237"/>
                  </a:cubicBezTo>
                  <a:cubicBezTo>
                    <a:pt x="1153" y="253"/>
                    <a:pt x="1137" y="259"/>
                    <a:pt x="1123" y="270"/>
                  </a:cubicBezTo>
                  <a:cubicBezTo>
                    <a:pt x="1114" y="277"/>
                    <a:pt x="1114" y="296"/>
                    <a:pt x="1110" y="304"/>
                  </a:cubicBezTo>
                  <a:cubicBezTo>
                    <a:pt x="1118" y="308"/>
                    <a:pt x="1124" y="304"/>
                    <a:pt x="1132" y="304"/>
                  </a:cubicBezTo>
                  <a:cubicBezTo>
                    <a:pt x="1145" y="304"/>
                    <a:pt x="1155" y="313"/>
                    <a:pt x="1163" y="319"/>
                  </a:cubicBezTo>
                  <a:cubicBezTo>
                    <a:pt x="1159" y="322"/>
                    <a:pt x="1154" y="324"/>
                    <a:pt x="1149" y="324"/>
                  </a:cubicBezTo>
                  <a:cubicBezTo>
                    <a:pt x="1152" y="337"/>
                    <a:pt x="1182" y="333"/>
                    <a:pt x="1182" y="352"/>
                  </a:cubicBezTo>
                  <a:cubicBezTo>
                    <a:pt x="1182" y="371"/>
                    <a:pt x="1142" y="364"/>
                    <a:pt x="1129" y="364"/>
                  </a:cubicBezTo>
                  <a:cubicBezTo>
                    <a:pt x="1120" y="364"/>
                    <a:pt x="1114" y="370"/>
                    <a:pt x="1114" y="376"/>
                  </a:cubicBezTo>
                  <a:cubicBezTo>
                    <a:pt x="1114" y="389"/>
                    <a:pt x="1127" y="389"/>
                    <a:pt x="1138" y="389"/>
                  </a:cubicBezTo>
                  <a:cubicBezTo>
                    <a:pt x="1138" y="407"/>
                    <a:pt x="1149" y="412"/>
                    <a:pt x="1149" y="423"/>
                  </a:cubicBezTo>
                  <a:cubicBezTo>
                    <a:pt x="1149" y="430"/>
                    <a:pt x="1145" y="436"/>
                    <a:pt x="1149" y="441"/>
                  </a:cubicBezTo>
                  <a:cubicBezTo>
                    <a:pt x="1137" y="441"/>
                    <a:pt x="1125" y="441"/>
                    <a:pt x="1125" y="451"/>
                  </a:cubicBezTo>
                  <a:cubicBezTo>
                    <a:pt x="1125" y="465"/>
                    <a:pt x="1146" y="464"/>
                    <a:pt x="1155" y="467"/>
                  </a:cubicBezTo>
                  <a:cubicBezTo>
                    <a:pt x="1151" y="480"/>
                    <a:pt x="1136" y="487"/>
                    <a:pt x="1121" y="489"/>
                  </a:cubicBezTo>
                  <a:cubicBezTo>
                    <a:pt x="1121" y="494"/>
                    <a:pt x="1125" y="499"/>
                    <a:pt x="1129" y="501"/>
                  </a:cubicBezTo>
                  <a:cubicBezTo>
                    <a:pt x="1123" y="524"/>
                    <a:pt x="1093" y="514"/>
                    <a:pt x="1087" y="531"/>
                  </a:cubicBezTo>
                  <a:cubicBezTo>
                    <a:pt x="1079" y="525"/>
                    <a:pt x="1070" y="521"/>
                    <a:pt x="1064" y="513"/>
                  </a:cubicBezTo>
                  <a:cubicBezTo>
                    <a:pt x="1053" y="513"/>
                    <a:pt x="1053" y="513"/>
                    <a:pt x="1053" y="513"/>
                  </a:cubicBezTo>
                  <a:cubicBezTo>
                    <a:pt x="1061" y="534"/>
                    <a:pt x="1095" y="527"/>
                    <a:pt x="1095" y="548"/>
                  </a:cubicBezTo>
                  <a:cubicBezTo>
                    <a:pt x="1095" y="558"/>
                    <a:pt x="1092" y="571"/>
                    <a:pt x="1083" y="571"/>
                  </a:cubicBezTo>
                  <a:cubicBezTo>
                    <a:pt x="1070" y="571"/>
                    <a:pt x="1046" y="550"/>
                    <a:pt x="1042" y="535"/>
                  </a:cubicBezTo>
                  <a:cubicBezTo>
                    <a:pt x="1036" y="536"/>
                    <a:pt x="1033" y="535"/>
                    <a:pt x="1032" y="535"/>
                  </a:cubicBezTo>
                  <a:cubicBezTo>
                    <a:pt x="1032" y="547"/>
                    <a:pt x="1032" y="547"/>
                    <a:pt x="1032" y="547"/>
                  </a:cubicBezTo>
                  <a:cubicBezTo>
                    <a:pt x="1059" y="575"/>
                    <a:pt x="1107" y="589"/>
                    <a:pt x="1107" y="634"/>
                  </a:cubicBezTo>
                  <a:cubicBezTo>
                    <a:pt x="1107" y="643"/>
                    <a:pt x="1095" y="644"/>
                    <a:pt x="1087" y="644"/>
                  </a:cubicBezTo>
                  <a:cubicBezTo>
                    <a:pt x="1051" y="644"/>
                    <a:pt x="1059" y="604"/>
                    <a:pt x="1028" y="604"/>
                  </a:cubicBezTo>
                  <a:cubicBezTo>
                    <a:pt x="1024" y="604"/>
                    <a:pt x="1020" y="606"/>
                    <a:pt x="1017" y="604"/>
                  </a:cubicBezTo>
                  <a:cubicBezTo>
                    <a:pt x="1017" y="615"/>
                    <a:pt x="1024" y="617"/>
                    <a:pt x="1024" y="624"/>
                  </a:cubicBezTo>
                  <a:cubicBezTo>
                    <a:pt x="1024" y="631"/>
                    <a:pt x="1011" y="633"/>
                    <a:pt x="1007" y="634"/>
                  </a:cubicBezTo>
                  <a:cubicBezTo>
                    <a:pt x="1007" y="658"/>
                    <a:pt x="1075" y="655"/>
                    <a:pt x="1091" y="660"/>
                  </a:cubicBezTo>
                  <a:cubicBezTo>
                    <a:pt x="1079" y="670"/>
                    <a:pt x="1072" y="671"/>
                    <a:pt x="1058" y="675"/>
                  </a:cubicBezTo>
                  <a:cubicBezTo>
                    <a:pt x="1033" y="684"/>
                    <a:pt x="1026" y="706"/>
                    <a:pt x="1004" y="714"/>
                  </a:cubicBezTo>
                  <a:cubicBezTo>
                    <a:pt x="976" y="723"/>
                    <a:pt x="954" y="721"/>
                    <a:pt x="926" y="734"/>
                  </a:cubicBezTo>
                  <a:cubicBezTo>
                    <a:pt x="890" y="734"/>
                    <a:pt x="890" y="734"/>
                    <a:pt x="890" y="734"/>
                  </a:cubicBezTo>
                  <a:cubicBezTo>
                    <a:pt x="883" y="738"/>
                    <a:pt x="875" y="741"/>
                    <a:pt x="875" y="747"/>
                  </a:cubicBezTo>
                  <a:cubicBezTo>
                    <a:pt x="856" y="761"/>
                    <a:pt x="856" y="761"/>
                    <a:pt x="856" y="761"/>
                  </a:cubicBezTo>
                  <a:cubicBezTo>
                    <a:pt x="842" y="773"/>
                    <a:pt x="841" y="789"/>
                    <a:pt x="830" y="801"/>
                  </a:cubicBezTo>
                  <a:cubicBezTo>
                    <a:pt x="814" y="817"/>
                    <a:pt x="789" y="813"/>
                    <a:pt x="773" y="825"/>
                  </a:cubicBezTo>
                  <a:cubicBezTo>
                    <a:pt x="761" y="825"/>
                    <a:pt x="761" y="825"/>
                    <a:pt x="761" y="825"/>
                  </a:cubicBezTo>
                  <a:cubicBezTo>
                    <a:pt x="761" y="809"/>
                    <a:pt x="761" y="809"/>
                    <a:pt x="761" y="809"/>
                  </a:cubicBezTo>
                  <a:cubicBezTo>
                    <a:pt x="750" y="814"/>
                    <a:pt x="753" y="822"/>
                    <a:pt x="746" y="829"/>
                  </a:cubicBezTo>
                  <a:cubicBezTo>
                    <a:pt x="730" y="846"/>
                    <a:pt x="689" y="838"/>
                    <a:pt x="689" y="865"/>
                  </a:cubicBezTo>
                  <a:cubicBezTo>
                    <a:pt x="689" y="867"/>
                    <a:pt x="691" y="870"/>
                    <a:pt x="691" y="873"/>
                  </a:cubicBezTo>
                  <a:cubicBezTo>
                    <a:pt x="689" y="876"/>
                    <a:pt x="686" y="878"/>
                    <a:pt x="686" y="882"/>
                  </a:cubicBezTo>
                  <a:cubicBezTo>
                    <a:pt x="686" y="888"/>
                    <a:pt x="695" y="892"/>
                    <a:pt x="695" y="900"/>
                  </a:cubicBezTo>
                  <a:cubicBezTo>
                    <a:pt x="695" y="927"/>
                    <a:pt x="659" y="919"/>
                    <a:pt x="659" y="942"/>
                  </a:cubicBezTo>
                  <a:cubicBezTo>
                    <a:pt x="659" y="956"/>
                    <a:pt x="658" y="977"/>
                    <a:pt x="659" y="986"/>
                  </a:cubicBezTo>
                  <a:cubicBezTo>
                    <a:pt x="642" y="994"/>
                    <a:pt x="651" y="1036"/>
                    <a:pt x="630" y="1036"/>
                  </a:cubicBezTo>
                  <a:cubicBezTo>
                    <a:pt x="625" y="1036"/>
                    <a:pt x="623" y="1032"/>
                    <a:pt x="621" y="1028"/>
                  </a:cubicBezTo>
                  <a:cubicBezTo>
                    <a:pt x="612" y="1028"/>
                    <a:pt x="611" y="1033"/>
                    <a:pt x="606" y="1033"/>
                  </a:cubicBezTo>
                  <a:cubicBezTo>
                    <a:pt x="587" y="1033"/>
                    <a:pt x="589" y="997"/>
                    <a:pt x="570" y="997"/>
                  </a:cubicBezTo>
                  <a:cubicBezTo>
                    <a:pt x="559" y="997"/>
                    <a:pt x="547" y="1007"/>
                    <a:pt x="538" y="1008"/>
                  </a:cubicBezTo>
                  <a:cubicBezTo>
                    <a:pt x="533" y="989"/>
                    <a:pt x="525" y="995"/>
                    <a:pt x="513" y="986"/>
                  </a:cubicBezTo>
                  <a:cubicBezTo>
                    <a:pt x="508" y="982"/>
                    <a:pt x="510" y="971"/>
                    <a:pt x="508" y="970"/>
                  </a:cubicBezTo>
                  <a:cubicBezTo>
                    <a:pt x="493" y="957"/>
                    <a:pt x="464" y="921"/>
                    <a:pt x="464" y="898"/>
                  </a:cubicBezTo>
                  <a:cubicBezTo>
                    <a:pt x="464" y="888"/>
                    <a:pt x="470" y="889"/>
                    <a:pt x="475" y="883"/>
                  </a:cubicBezTo>
                  <a:cubicBezTo>
                    <a:pt x="464" y="868"/>
                    <a:pt x="460" y="888"/>
                    <a:pt x="447" y="881"/>
                  </a:cubicBezTo>
                  <a:cubicBezTo>
                    <a:pt x="444" y="877"/>
                    <a:pt x="442" y="862"/>
                    <a:pt x="439" y="854"/>
                  </a:cubicBezTo>
                  <a:cubicBezTo>
                    <a:pt x="435" y="839"/>
                    <a:pt x="415" y="830"/>
                    <a:pt x="415" y="809"/>
                  </a:cubicBezTo>
                  <a:cubicBezTo>
                    <a:pt x="415" y="801"/>
                    <a:pt x="420" y="797"/>
                    <a:pt x="422" y="789"/>
                  </a:cubicBezTo>
                  <a:cubicBezTo>
                    <a:pt x="417" y="786"/>
                    <a:pt x="411" y="785"/>
                    <a:pt x="407" y="789"/>
                  </a:cubicBezTo>
                  <a:cubicBezTo>
                    <a:pt x="407" y="771"/>
                    <a:pt x="407" y="771"/>
                    <a:pt x="407" y="771"/>
                  </a:cubicBezTo>
                  <a:cubicBezTo>
                    <a:pt x="418" y="756"/>
                    <a:pt x="422" y="740"/>
                    <a:pt x="437" y="727"/>
                  </a:cubicBezTo>
                  <a:lnTo>
                    <a:pt x="437" y="7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209" name="Freeform 154">
              <a:extLst>
                <a:ext uri="{FF2B5EF4-FFF2-40B4-BE49-F238E27FC236}">
                  <a16:creationId xmlns:a16="http://schemas.microsoft.com/office/drawing/2014/main" id="{81660D96-94A6-4D40-A6BF-797252C86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6847" y="2004511"/>
              <a:ext cx="71931" cy="48974"/>
            </a:xfrm>
            <a:custGeom>
              <a:avLst/>
              <a:gdLst>
                <a:gd name="T0" fmla="*/ 16 w 63"/>
                <a:gd name="T1" fmla="*/ 43 h 43"/>
                <a:gd name="T2" fmla="*/ 0 w 63"/>
                <a:gd name="T3" fmla="*/ 16 h 43"/>
                <a:gd name="T4" fmla="*/ 17 w 63"/>
                <a:gd name="T5" fmla="*/ 0 h 43"/>
                <a:gd name="T6" fmla="*/ 63 w 63"/>
                <a:gd name="T7" fmla="*/ 27 h 43"/>
                <a:gd name="T8" fmla="*/ 32 w 63"/>
                <a:gd name="T9" fmla="*/ 43 h 43"/>
                <a:gd name="T10" fmla="*/ 16 w 63"/>
                <a:gd name="T1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43">
                  <a:moveTo>
                    <a:pt x="16" y="43"/>
                  </a:moveTo>
                  <a:cubicBezTo>
                    <a:pt x="9" y="43"/>
                    <a:pt x="0" y="25"/>
                    <a:pt x="0" y="16"/>
                  </a:cubicBezTo>
                  <a:cubicBezTo>
                    <a:pt x="0" y="4"/>
                    <a:pt x="10" y="0"/>
                    <a:pt x="17" y="0"/>
                  </a:cubicBezTo>
                  <a:cubicBezTo>
                    <a:pt x="37" y="0"/>
                    <a:pt x="43" y="21"/>
                    <a:pt x="63" y="27"/>
                  </a:cubicBezTo>
                  <a:cubicBezTo>
                    <a:pt x="61" y="41"/>
                    <a:pt x="45" y="43"/>
                    <a:pt x="32" y="43"/>
                  </a:cubicBezTo>
                  <a:lnTo>
                    <a:pt x="16" y="4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210" name="Freeform 155">
              <a:extLst>
                <a:ext uri="{FF2B5EF4-FFF2-40B4-BE49-F238E27FC236}">
                  <a16:creationId xmlns:a16="http://schemas.microsoft.com/office/drawing/2014/main" id="{7BEE1C40-488F-4578-992B-E1ED212992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2972" y="1748930"/>
              <a:ext cx="39791" cy="24487"/>
            </a:xfrm>
            <a:custGeom>
              <a:avLst/>
              <a:gdLst>
                <a:gd name="T0" fmla="*/ 10 w 35"/>
                <a:gd name="T1" fmla="*/ 22 h 22"/>
                <a:gd name="T2" fmla="*/ 0 w 35"/>
                <a:gd name="T3" fmla="*/ 10 h 22"/>
                <a:gd name="T4" fmla="*/ 8 w 35"/>
                <a:gd name="T5" fmla="*/ 0 h 22"/>
                <a:gd name="T6" fmla="*/ 22 w 35"/>
                <a:gd name="T7" fmla="*/ 0 h 22"/>
                <a:gd name="T8" fmla="*/ 22 w 35"/>
                <a:gd name="T9" fmla="*/ 10 h 22"/>
                <a:gd name="T10" fmla="*/ 35 w 35"/>
                <a:gd name="T11" fmla="*/ 10 h 22"/>
                <a:gd name="T12" fmla="*/ 10 w 35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2">
                  <a:moveTo>
                    <a:pt x="10" y="22"/>
                  </a:moveTo>
                  <a:cubicBezTo>
                    <a:pt x="5" y="22"/>
                    <a:pt x="0" y="14"/>
                    <a:pt x="0" y="10"/>
                  </a:cubicBezTo>
                  <a:cubicBezTo>
                    <a:pt x="0" y="6"/>
                    <a:pt x="6" y="2"/>
                    <a:pt x="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6"/>
                    <a:pt x="22" y="7"/>
                    <a:pt x="22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1" y="13"/>
                    <a:pt x="18" y="22"/>
                    <a:pt x="10" y="2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211" name="Freeform 156">
              <a:extLst>
                <a:ext uri="{FF2B5EF4-FFF2-40B4-BE49-F238E27FC236}">
                  <a16:creationId xmlns:a16="http://schemas.microsoft.com/office/drawing/2014/main" id="{095A049E-29A5-4319-8A0B-F73B52F50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1247" y="2755950"/>
              <a:ext cx="160696" cy="165286"/>
            </a:xfrm>
            <a:custGeom>
              <a:avLst/>
              <a:gdLst>
                <a:gd name="T0" fmla="*/ 8 w 141"/>
                <a:gd name="T1" fmla="*/ 121 h 145"/>
                <a:gd name="T2" fmla="*/ 0 w 141"/>
                <a:gd name="T3" fmla="*/ 113 h 145"/>
                <a:gd name="T4" fmla="*/ 14 w 141"/>
                <a:gd name="T5" fmla="*/ 98 h 145"/>
                <a:gd name="T6" fmla="*/ 14 w 141"/>
                <a:gd name="T7" fmla="*/ 93 h 145"/>
                <a:gd name="T8" fmla="*/ 8 w 141"/>
                <a:gd name="T9" fmla="*/ 89 h 145"/>
                <a:gd name="T10" fmla="*/ 49 w 141"/>
                <a:gd name="T11" fmla="*/ 24 h 145"/>
                <a:gd name="T12" fmla="*/ 72 w 141"/>
                <a:gd name="T13" fmla="*/ 0 h 145"/>
                <a:gd name="T14" fmla="*/ 77 w 141"/>
                <a:gd name="T15" fmla="*/ 8 h 145"/>
                <a:gd name="T16" fmla="*/ 56 w 141"/>
                <a:gd name="T17" fmla="*/ 49 h 145"/>
                <a:gd name="T18" fmla="*/ 56 w 141"/>
                <a:gd name="T19" fmla="*/ 56 h 145"/>
                <a:gd name="T20" fmla="*/ 68 w 141"/>
                <a:gd name="T21" fmla="*/ 49 h 145"/>
                <a:gd name="T22" fmla="*/ 80 w 141"/>
                <a:gd name="T23" fmla="*/ 53 h 145"/>
                <a:gd name="T24" fmla="*/ 76 w 141"/>
                <a:gd name="T25" fmla="*/ 57 h 145"/>
                <a:gd name="T26" fmla="*/ 76 w 141"/>
                <a:gd name="T27" fmla="*/ 65 h 145"/>
                <a:gd name="T28" fmla="*/ 90 w 141"/>
                <a:gd name="T29" fmla="*/ 65 h 145"/>
                <a:gd name="T30" fmla="*/ 90 w 141"/>
                <a:gd name="T31" fmla="*/ 68 h 145"/>
                <a:gd name="T32" fmla="*/ 99 w 141"/>
                <a:gd name="T33" fmla="*/ 65 h 145"/>
                <a:gd name="T34" fmla="*/ 121 w 141"/>
                <a:gd name="T35" fmla="*/ 65 h 145"/>
                <a:gd name="T36" fmla="*/ 120 w 141"/>
                <a:gd name="T37" fmla="*/ 91 h 145"/>
                <a:gd name="T38" fmla="*/ 128 w 141"/>
                <a:gd name="T39" fmla="*/ 89 h 145"/>
                <a:gd name="T40" fmla="*/ 121 w 141"/>
                <a:gd name="T41" fmla="*/ 101 h 145"/>
                <a:gd name="T42" fmla="*/ 126 w 141"/>
                <a:gd name="T43" fmla="*/ 114 h 145"/>
                <a:gd name="T44" fmla="*/ 136 w 141"/>
                <a:gd name="T45" fmla="*/ 109 h 145"/>
                <a:gd name="T46" fmla="*/ 141 w 141"/>
                <a:gd name="T47" fmla="*/ 126 h 145"/>
                <a:gd name="T48" fmla="*/ 129 w 141"/>
                <a:gd name="T49" fmla="*/ 145 h 145"/>
                <a:gd name="T50" fmla="*/ 122 w 141"/>
                <a:gd name="T51" fmla="*/ 135 h 145"/>
                <a:gd name="T52" fmla="*/ 116 w 141"/>
                <a:gd name="T53" fmla="*/ 134 h 145"/>
                <a:gd name="T54" fmla="*/ 109 w 141"/>
                <a:gd name="T55" fmla="*/ 112 h 145"/>
                <a:gd name="T56" fmla="*/ 87 w 141"/>
                <a:gd name="T57" fmla="*/ 134 h 145"/>
                <a:gd name="T58" fmla="*/ 82 w 141"/>
                <a:gd name="T59" fmla="*/ 134 h 145"/>
                <a:gd name="T60" fmla="*/ 90 w 141"/>
                <a:gd name="T61" fmla="*/ 121 h 145"/>
                <a:gd name="T62" fmla="*/ 69 w 141"/>
                <a:gd name="T63" fmla="*/ 118 h 145"/>
                <a:gd name="T64" fmla="*/ 54 w 141"/>
                <a:gd name="T65" fmla="*/ 122 h 145"/>
                <a:gd name="T66" fmla="*/ 31 w 141"/>
                <a:gd name="T67" fmla="*/ 116 h 145"/>
                <a:gd name="T68" fmla="*/ 8 w 141"/>
                <a:gd name="T69" fmla="*/ 12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1" h="145">
                  <a:moveTo>
                    <a:pt x="8" y="121"/>
                  </a:moveTo>
                  <a:cubicBezTo>
                    <a:pt x="4" y="121"/>
                    <a:pt x="0" y="115"/>
                    <a:pt x="0" y="113"/>
                  </a:cubicBezTo>
                  <a:cubicBezTo>
                    <a:pt x="0" y="110"/>
                    <a:pt x="14" y="99"/>
                    <a:pt x="14" y="98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2" y="93"/>
                    <a:pt x="9" y="91"/>
                    <a:pt x="8" y="89"/>
                  </a:cubicBezTo>
                  <a:cubicBezTo>
                    <a:pt x="29" y="78"/>
                    <a:pt x="37" y="42"/>
                    <a:pt x="49" y="24"/>
                  </a:cubicBezTo>
                  <a:cubicBezTo>
                    <a:pt x="55" y="14"/>
                    <a:pt x="59" y="0"/>
                    <a:pt x="72" y="0"/>
                  </a:cubicBezTo>
                  <a:cubicBezTo>
                    <a:pt x="75" y="0"/>
                    <a:pt x="77" y="5"/>
                    <a:pt x="77" y="8"/>
                  </a:cubicBezTo>
                  <a:cubicBezTo>
                    <a:pt x="77" y="26"/>
                    <a:pt x="61" y="34"/>
                    <a:pt x="56" y="49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62" y="54"/>
                    <a:pt x="62" y="49"/>
                    <a:pt x="68" y="49"/>
                  </a:cubicBezTo>
                  <a:cubicBezTo>
                    <a:pt x="72" y="49"/>
                    <a:pt x="77" y="50"/>
                    <a:pt x="80" y="53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90" y="65"/>
                    <a:pt x="90" y="65"/>
                    <a:pt x="90" y="65"/>
                  </a:cubicBezTo>
                  <a:cubicBezTo>
                    <a:pt x="90" y="65"/>
                    <a:pt x="90" y="68"/>
                    <a:pt x="90" y="68"/>
                  </a:cubicBezTo>
                  <a:cubicBezTo>
                    <a:pt x="99" y="65"/>
                    <a:pt x="99" y="65"/>
                    <a:pt x="99" y="65"/>
                  </a:cubicBezTo>
                  <a:cubicBezTo>
                    <a:pt x="107" y="68"/>
                    <a:pt x="117" y="68"/>
                    <a:pt x="121" y="65"/>
                  </a:cubicBezTo>
                  <a:cubicBezTo>
                    <a:pt x="121" y="72"/>
                    <a:pt x="120" y="80"/>
                    <a:pt x="120" y="91"/>
                  </a:cubicBezTo>
                  <a:cubicBezTo>
                    <a:pt x="122" y="90"/>
                    <a:pt x="125" y="89"/>
                    <a:pt x="128" y="89"/>
                  </a:cubicBezTo>
                  <a:cubicBezTo>
                    <a:pt x="128" y="96"/>
                    <a:pt x="121" y="98"/>
                    <a:pt x="121" y="101"/>
                  </a:cubicBezTo>
                  <a:cubicBezTo>
                    <a:pt x="121" y="105"/>
                    <a:pt x="126" y="108"/>
                    <a:pt x="126" y="114"/>
                  </a:cubicBezTo>
                  <a:cubicBezTo>
                    <a:pt x="134" y="114"/>
                    <a:pt x="131" y="112"/>
                    <a:pt x="136" y="109"/>
                  </a:cubicBezTo>
                  <a:cubicBezTo>
                    <a:pt x="136" y="119"/>
                    <a:pt x="141" y="118"/>
                    <a:pt x="141" y="126"/>
                  </a:cubicBezTo>
                  <a:cubicBezTo>
                    <a:pt x="141" y="135"/>
                    <a:pt x="137" y="145"/>
                    <a:pt x="129" y="145"/>
                  </a:cubicBezTo>
                  <a:cubicBezTo>
                    <a:pt x="124" y="145"/>
                    <a:pt x="122" y="138"/>
                    <a:pt x="122" y="135"/>
                  </a:cubicBezTo>
                  <a:cubicBezTo>
                    <a:pt x="120" y="135"/>
                    <a:pt x="118" y="134"/>
                    <a:pt x="116" y="134"/>
                  </a:cubicBezTo>
                  <a:cubicBezTo>
                    <a:pt x="110" y="134"/>
                    <a:pt x="115" y="119"/>
                    <a:pt x="109" y="112"/>
                  </a:cubicBezTo>
                  <a:cubicBezTo>
                    <a:pt x="103" y="122"/>
                    <a:pt x="96" y="134"/>
                    <a:pt x="87" y="134"/>
                  </a:cubicBezTo>
                  <a:cubicBezTo>
                    <a:pt x="85" y="134"/>
                    <a:pt x="82" y="135"/>
                    <a:pt x="82" y="134"/>
                  </a:cubicBezTo>
                  <a:cubicBezTo>
                    <a:pt x="82" y="126"/>
                    <a:pt x="88" y="126"/>
                    <a:pt x="90" y="121"/>
                  </a:cubicBezTo>
                  <a:cubicBezTo>
                    <a:pt x="83" y="121"/>
                    <a:pt x="73" y="126"/>
                    <a:pt x="69" y="118"/>
                  </a:cubicBezTo>
                  <a:cubicBezTo>
                    <a:pt x="64" y="120"/>
                    <a:pt x="59" y="122"/>
                    <a:pt x="54" y="122"/>
                  </a:cubicBezTo>
                  <a:cubicBezTo>
                    <a:pt x="44" y="122"/>
                    <a:pt x="40" y="116"/>
                    <a:pt x="31" y="116"/>
                  </a:cubicBezTo>
                  <a:cubicBezTo>
                    <a:pt x="20" y="116"/>
                    <a:pt x="17" y="121"/>
                    <a:pt x="8" y="12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212" name="Freeform 157">
              <a:extLst>
                <a:ext uri="{FF2B5EF4-FFF2-40B4-BE49-F238E27FC236}">
                  <a16:creationId xmlns:a16="http://schemas.microsoft.com/office/drawing/2014/main" id="{F2E353B2-B85F-43B1-BC86-C4B98B494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7435" y="1696896"/>
              <a:ext cx="191305" cy="76521"/>
            </a:xfrm>
            <a:custGeom>
              <a:avLst/>
              <a:gdLst>
                <a:gd name="T0" fmla="*/ 132 w 166"/>
                <a:gd name="T1" fmla="*/ 51 h 67"/>
                <a:gd name="T2" fmla="*/ 113 w 166"/>
                <a:gd name="T3" fmla="*/ 59 h 67"/>
                <a:gd name="T4" fmla="*/ 100 w 166"/>
                <a:gd name="T5" fmla="*/ 51 h 67"/>
                <a:gd name="T6" fmla="*/ 84 w 166"/>
                <a:gd name="T7" fmla="*/ 57 h 67"/>
                <a:gd name="T8" fmla="*/ 68 w 166"/>
                <a:gd name="T9" fmla="*/ 63 h 67"/>
                <a:gd name="T10" fmla="*/ 54 w 166"/>
                <a:gd name="T11" fmla="*/ 55 h 67"/>
                <a:gd name="T12" fmla="*/ 37 w 166"/>
                <a:gd name="T13" fmla="*/ 67 h 67"/>
                <a:gd name="T14" fmla="*/ 0 w 166"/>
                <a:gd name="T15" fmla="*/ 31 h 67"/>
                <a:gd name="T16" fmla="*/ 34 w 166"/>
                <a:gd name="T17" fmla="*/ 0 h 67"/>
                <a:gd name="T18" fmla="*/ 79 w 166"/>
                <a:gd name="T19" fmla="*/ 25 h 67"/>
                <a:gd name="T20" fmla="*/ 92 w 166"/>
                <a:gd name="T21" fmla="*/ 4 h 67"/>
                <a:gd name="T22" fmla="*/ 166 w 166"/>
                <a:gd name="T23" fmla="*/ 25 h 67"/>
                <a:gd name="T24" fmla="*/ 153 w 166"/>
                <a:gd name="T25" fmla="*/ 51 h 67"/>
                <a:gd name="T26" fmla="*/ 132 w 166"/>
                <a:gd name="T27" fmla="*/ 5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6" h="67">
                  <a:moveTo>
                    <a:pt x="132" y="51"/>
                  </a:moveTo>
                  <a:cubicBezTo>
                    <a:pt x="126" y="51"/>
                    <a:pt x="122" y="59"/>
                    <a:pt x="113" y="59"/>
                  </a:cubicBezTo>
                  <a:cubicBezTo>
                    <a:pt x="108" y="59"/>
                    <a:pt x="105" y="51"/>
                    <a:pt x="100" y="51"/>
                  </a:cubicBezTo>
                  <a:cubicBezTo>
                    <a:pt x="93" y="51"/>
                    <a:pt x="90" y="57"/>
                    <a:pt x="84" y="57"/>
                  </a:cubicBezTo>
                  <a:cubicBezTo>
                    <a:pt x="80" y="57"/>
                    <a:pt x="75" y="63"/>
                    <a:pt x="68" y="63"/>
                  </a:cubicBezTo>
                  <a:cubicBezTo>
                    <a:pt x="61" y="63"/>
                    <a:pt x="58" y="60"/>
                    <a:pt x="54" y="55"/>
                  </a:cubicBezTo>
                  <a:cubicBezTo>
                    <a:pt x="49" y="60"/>
                    <a:pt x="45" y="67"/>
                    <a:pt x="37" y="67"/>
                  </a:cubicBezTo>
                  <a:cubicBezTo>
                    <a:pt x="18" y="67"/>
                    <a:pt x="0" y="51"/>
                    <a:pt x="0" y="31"/>
                  </a:cubicBezTo>
                  <a:cubicBezTo>
                    <a:pt x="0" y="13"/>
                    <a:pt x="18" y="0"/>
                    <a:pt x="34" y="0"/>
                  </a:cubicBezTo>
                  <a:cubicBezTo>
                    <a:pt x="57" y="0"/>
                    <a:pt x="59" y="25"/>
                    <a:pt x="79" y="25"/>
                  </a:cubicBezTo>
                  <a:cubicBezTo>
                    <a:pt x="79" y="13"/>
                    <a:pt x="83" y="4"/>
                    <a:pt x="92" y="4"/>
                  </a:cubicBezTo>
                  <a:cubicBezTo>
                    <a:pt x="106" y="4"/>
                    <a:pt x="150" y="20"/>
                    <a:pt x="166" y="25"/>
                  </a:cubicBezTo>
                  <a:cubicBezTo>
                    <a:pt x="163" y="36"/>
                    <a:pt x="153" y="45"/>
                    <a:pt x="153" y="51"/>
                  </a:cubicBezTo>
                  <a:lnTo>
                    <a:pt x="132" y="5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213" name="Freeform 158">
              <a:extLst>
                <a:ext uri="{FF2B5EF4-FFF2-40B4-BE49-F238E27FC236}">
                  <a16:creationId xmlns:a16="http://schemas.microsoft.com/office/drawing/2014/main" id="{704E96FB-4FCB-43A5-AA49-819FC48765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0286" y="3354346"/>
              <a:ext cx="988664" cy="697874"/>
            </a:xfrm>
            <a:custGeom>
              <a:avLst/>
              <a:gdLst>
                <a:gd name="T0" fmla="*/ 430 w 865"/>
                <a:gd name="T1" fmla="*/ 177 h 610"/>
                <a:gd name="T2" fmla="*/ 422 w 865"/>
                <a:gd name="T3" fmla="*/ 254 h 610"/>
                <a:gd name="T4" fmla="*/ 430 w 865"/>
                <a:gd name="T5" fmla="*/ 289 h 610"/>
                <a:gd name="T6" fmla="*/ 482 w 865"/>
                <a:gd name="T7" fmla="*/ 346 h 610"/>
                <a:gd name="T8" fmla="*/ 536 w 865"/>
                <a:gd name="T9" fmla="*/ 344 h 610"/>
                <a:gd name="T10" fmla="*/ 561 w 865"/>
                <a:gd name="T11" fmla="*/ 336 h 610"/>
                <a:gd name="T12" fmla="*/ 623 w 865"/>
                <a:gd name="T13" fmla="*/ 274 h 610"/>
                <a:gd name="T14" fmla="*/ 655 w 865"/>
                <a:gd name="T15" fmla="*/ 278 h 610"/>
                <a:gd name="T16" fmla="*/ 642 w 865"/>
                <a:gd name="T17" fmla="*/ 325 h 610"/>
                <a:gd name="T18" fmla="*/ 633 w 865"/>
                <a:gd name="T19" fmla="*/ 346 h 610"/>
                <a:gd name="T20" fmla="*/ 627 w 865"/>
                <a:gd name="T21" fmla="*/ 384 h 610"/>
                <a:gd name="T22" fmla="*/ 614 w 865"/>
                <a:gd name="T23" fmla="*/ 404 h 610"/>
                <a:gd name="T24" fmla="*/ 695 w 865"/>
                <a:gd name="T25" fmla="*/ 408 h 610"/>
                <a:gd name="T26" fmla="*/ 731 w 865"/>
                <a:gd name="T27" fmla="*/ 437 h 610"/>
                <a:gd name="T28" fmla="*/ 726 w 865"/>
                <a:gd name="T29" fmla="*/ 520 h 610"/>
                <a:gd name="T30" fmla="*/ 775 w 865"/>
                <a:gd name="T31" fmla="*/ 570 h 610"/>
                <a:gd name="T32" fmla="*/ 865 w 865"/>
                <a:gd name="T33" fmla="*/ 580 h 610"/>
                <a:gd name="T34" fmla="*/ 838 w 865"/>
                <a:gd name="T35" fmla="*/ 592 h 610"/>
                <a:gd name="T36" fmla="*/ 823 w 865"/>
                <a:gd name="T37" fmla="*/ 570 h 610"/>
                <a:gd name="T38" fmla="*/ 803 w 865"/>
                <a:gd name="T39" fmla="*/ 598 h 610"/>
                <a:gd name="T40" fmla="*/ 766 w 865"/>
                <a:gd name="T41" fmla="*/ 588 h 610"/>
                <a:gd name="T42" fmla="*/ 739 w 865"/>
                <a:gd name="T43" fmla="*/ 583 h 610"/>
                <a:gd name="T44" fmla="*/ 697 w 865"/>
                <a:gd name="T45" fmla="*/ 545 h 610"/>
                <a:gd name="T46" fmla="*/ 689 w 865"/>
                <a:gd name="T47" fmla="*/ 552 h 610"/>
                <a:gd name="T48" fmla="*/ 672 w 865"/>
                <a:gd name="T49" fmla="*/ 507 h 610"/>
                <a:gd name="T50" fmla="*/ 638 w 865"/>
                <a:gd name="T51" fmla="*/ 468 h 610"/>
                <a:gd name="T52" fmla="*/ 592 w 865"/>
                <a:gd name="T53" fmla="*/ 459 h 610"/>
                <a:gd name="T54" fmla="*/ 505 w 865"/>
                <a:gd name="T55" fmla="*/ 407 h 610"/>
                <a:gd name="T56" fmla="*/ 483 w 865"/>
                <a:gd name="T57" fmla="*/ 401 h 610"/>
                <a:gd name="T58" fmla="*/ 439 w 865"/>
                <a:gd name="T59" fmla="*/ 410 h 610"/>
                <a:gd name="T60" fmla="*/ 380 w 865"/>
                <a:gd name="T61" fmla="*/ 385 h 610"/>
                <a:gd name="T62" fmla="*/ 334 w 865"/>
                <a:gd name="T63" fmla="*/ 365 h 610"/>
                <a:gd name="T64" fmla="*/ 301 w 865"/>
                <a:gd name="T65" fmla="*/ 352 h 610"/>
                <a:gd name="T66" fmla="*/ 255 w 865"/>
                <a:gd name="T67" fmla="*/ 310 h 610"/>
                <a:gd name="T68" fmla="*/ 255 w 865"/>
                <a:gd name="T69" fmla="*/ 270 h 610"/>
                <a:gd name="T70" fmla="*/ 176 w 865"/>
                <a:gd name="T71" fmla="*/ 181 h 610"/>
                <a:gd name="T72" fmla="*/ 141 w 865"/>
                <a:gd name="T73" fmla="*/ 123 h 610"/>
                <a:gd name="T74" fmla="*/ 107 w 865"/>
                <a:gd name="T75" fmla="*/ 96 h 610"/>
                <a:gd name="T76" fmla="*/ 84 w 865"/>
                <a:gd name="T77" fmla="*/ 40 h 610"/>
                <a:gd name="T78" fmla="*/ 48 w 865"/>
                <a:gd name="T79" fmla="*/ 34 h 610"/>
                <a:gd name="T80" fmla="*/ 84 w 865"/>
                <a:gd name="T81" fmla="*/ 95 h 610"/>
                <a:gd name="T82" fmla="*/ 126 w 865"/>
                <a:gd name="T83" fmla="*/ 171 h 610"/>
                <a:gd name="T84" fmla="*/ 165 w 865"/>
                <a:gd name="T85" fmla="*/ 234 h 610"/>
                <a:gd name="T86" fmla="*/ 148 w 865"/>
                <a:gd name="T87" fmla="*/ 229 h 610"/>
                <a:gd name="T88" fmla="*/ 111 w 865"/>
                <a:gd name="T89" fmla="*/ 197 h 610"/>
                <a:gd name="T90" fmla="*/ 89 w 865"/>
                <a:gd name="T91" fmla="*/ 151 h 610"/>
                <a:gd name="T92" fmla="*/ 69 w 865"/>
                <a:gd name="T93" fmla="*/ 124 h 610"/>
                <a:gd name="T94" fmla="*/ 19 w 865"/>
                <a:gd name="T95" fmla="*/ 43 h 610"/>
                <a:gd name="T96" fmla="*/ 0 w 865"/>
                <a:gd name="T97" fmla="*/ 0 h 610"/>
                <a:gd name="T98" fmla="*/ 130 w 865"/>
                <a:gd name="T99" fmla="*/ 28 h 610"/>
                <a:gd name="T100" fmla="*/ 193 w 865"/>
                <a:gd name="T101" fmla="*/ 18 h 610"/>
                <a:gd name="T102" fmla="*/ 261 w 865"/>
                <a:gd name="T103" fmla="*/ 52 h 610"/>
                <a:gd name="T104" fmla="*/ 322 w 865"/>
                <a:gd name="T105" fmla="*/ 68 h 610"/>
                <a:gd name="T106" fmla="*/ 428 w 865"/>
                <a:gd name="T107" fmla="*/ 163 h 610"/>
                <a:gd name="T108" fmla="*/ 424 w 865"/>
                <a:gd name="T109" fmla="*/ 155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65" h="610">
                  <a:moveTo>
                    <a:pt x="427" y="165"/>
                  </a:moveTo>
                  <a:cubicBezTo>
                    <a:pt x="428" y="170"/>
                    <a:pt x="430" y="173"/>
                    <a:pt x="430" y="177"/>
                  </a:cubicBezTo>
                  <a:cubicBezTo>
                    <a:pt x="430" y="192"/>
                    <a:pt x="424" y="197"/>
                    <a:pt x="422" y="209"/>
                  </a:cubicBezTo>
                  <a:cubicBezTo>
                    <a:pt x="422" y="254"/>
                    <a:pt x="422" y="254"/>
                    <a:pt x="422" y="254"/>
                  </a:cubicBezTo>
                  <a:cubicBezTo>
                    <a:pt x="421" y="260"/>
                    <a:pt x="427" y="266"/>
                    <a:pt x="428" y="270"/>
                  </a:cubicBezTo>
                  <a:cubicBezTo>
                    <a:pt x="431" y="277"/>
                    <a:pt x="427" y="282"/>
                    <a:pt x="430" y="289"/>
                  </a:cubicBezTo>
                  <a:cubicBezTo>
                    <a:pt x="433" y="295"/>
                    <a:pt x="443" y="306"/>
                    <a:pt x="449" y="312"/>
                  </a:cubicBezTo>
                  <a:cubicBezTo>
                    <a:pt x="462" y="326"/>
                    <a:pt x="462" y="340"/>
                    <a:pt x="482" y="346"/>
                  </a:cubicBezTo>
                  <a:cubicBezTo>
                    <a:pt x="489" y="348"/>
                    <a:pt x="489" y="356"/>
                    <a:pt x="495" y="356"/>
                  </a:cubicBezTo>
                  <a:cubicBezTo>
                    <a:pt x="509" y="356"/>
                    <a:pt x="521" y="344"/>
                    <a:pt x="536" y="344"/>
                  </a:cubicBezTo>
                  <a:cubicBezTo>
                    <a:pt x="545" y="344"/>
                    <a:pt x="548" y="349"/>
                    <a:pt x="551" y="349"/>
                  </a:cubicBezTo>
                  <a:cubicBezTo>
                    <a:pt x="557" y="349"/>
                    <a:pt x="561" y="340"/>
                    <a:pt x="561" y="336"/>
                  </a:cubicBezTo>
                  <a:cubicBezTo>
                    <a:pt x="564" y="327"/>
                    <a:pt x="577" y="317"/>
                    <a:pt x="577" y="305"/>
                  </a:cubicBezTo>
                  <a:cubicBezTo>
                    <a:pt x="577" y="282"/>
                    <a:pt x="602" y="274"/>
                    <a:pt x="623" y="274"/>
                  </a:cubicBezTo>
                  <a:cubicBezTo>
                    <a:pt x="630" y="274"/>
                    <a:pt x="635" y="274"/>
                    <a:pt x="638" y="276"/>
                  </a:cubicBezTo>
                  <a:cubicBezTo>
                    <a:pt x="641" y="277"/>
                    <a:pt x="651" y="278"/>
                    <a:pt x="655" y="278"/>
                  </a:cubicBezTo>
                  <a:cubicBezTo>
                    <a:pt x="655" y="280"/>
                    <a:pt x="655" y="282"/>
                    <a:pt x="655" y="285"/>
                  </a:cubicBezTo>
                  <a:cubicBezTo>
                    <a:pt x="655" y="296"/>
                    <a:pt x="642" y="310"/>
                    <a:pt x="642" y="325"/>
                  </a:cubicBezTo>
                  <a:cubicBezTo>
                    <a:pt x="642" y="338"/>
                    <a:pt x="638" y="344"/>
                    <a:pt x="633" y="352"/>
                  </a:cubicBezTo>
                  <a:cubicBezTo>
                    <a:pt x="633" y="350"/>
                    <a:pt x="633" y="348"/>
                    <a:pt x="633" y="346"/>
                  </a:cubicBezTo>
                  <a:cubicBezTo>
                    <a:pt x="631" y="346"/>
                    <a:pt x="630" y="346"/>
                    <a:pt x="627" y="346"/>
                  </a:cubicBezTo>
                  <a:cubicBezTo>
                    <a:pt x="627" y="355"/>
                    <a:pt x="627" y="373"/>
                    <a:pt x="627" y="384"/>
                  </a:cubicBezTo>
                  <a:cubicBezTo>
                    <a:pt x="627" y="392"/>
                    <a:pt x="618" y="395"/>
                    <a:pt x="614" y="400"/>
                  </a:cubicBezTo>
                  <a:cubicBezTo>
                    <a:pt x="614" y="402"/>
                    <a:pt x="614" y="402"/>
                    <a:pt x="614" y="404"/>
                  </a:cubicBezTo>
                  <a:cubicBezTo>
                    <a:pt x="614" y="410"/>
                    <a:pt x="618" y="413"/>
                    <a:pt x="623" y="413"/>
                  </a:cubicBezTo>
                  <a:cubicBezTo>
                    <a:pt x="648" y="413"/>
                    <a:pt x="668" y="408"/>
                    <a:pt x="695" y="408"/>
                  </a:cubicBezTo>
                  <a:cubicBezTo>
                    <a:pt x="713" y="408"/>
                    <a:pt x="717" y="422"/>
                    <a:pt x="731" y="425"/>
                  </a:cubicBezTo>
                  <a:cubicBezTo>
                    <a:pt x="731" y="429"/>
                    <a:pt x="731" y="433"/>
                    <a:pt x="731" y="437"/>
                  </a:cubicBezTo>
                  <a:cubicBezTo>
                    <a:pt x="731" y="444"/>
                    <a:pt x="730" y="464"/>
                    <a:pt x="726" y="472"/>
                  </a:cubicBezTo>
                  <a:cubicBezTo>
                    <a:pt x="726" y="490"/>
                    <a:pt x="726" y="507"/>
                    <a:pt x="726" y="520"/>
                  </a:cubicBezTo>
                  <a:cubicBezTo>
                    <a:pt x="726" y="538"/>
                    <a:pt x="742" y="545"/>
                    <a:pt x="754" y="551"/>
                  </a:cubicBezTo>
                  <a:cubicBezTo>
                    <a:pt x="762" y="555"/>
                    <a:pt x="762" y="570"/>
                    <a:pt x="775" y="570"/>
                  </a:cubicBezTo>
                  <a:cubicBezTo>
                    <a:pt x="795" y="570"/>
                    <a:pt x="805" y="554"/>
                    <a:pt x="823" y="554"/>
                  </a:cubicBezTo>
                  <a:cubicBezTo>
                    <a:pt x="844" y="554"/>
                    <a:pt x="853" y="570"/>
                    <a:pt x="865" y="580"/>
                  </a:cubicBezTo>
                  <a:cubicBezTo>
                    <a:pt x="864" y="582"/>
                    <a:pt x="848" y="600"/>
                    <a:pt x="846" y="599"/>
                  </a:cubicBezTo>
                  <a:cubicBezTo>
                    <a:pt x="845" y="597"/>
                    <a:pt x="838" y="595"/>
                    <a:pt x="838" y="592"/>
                  </a:cubicBezTo>
                  <a:cubicBezTo>
                    <a:pt x="838" y="589"/>
                    <a:pt x="841" y="588"/>
                    <a:pt x="842" y="584"/>
                  </a:cubicBezTo>
                  <a:cubicBezTo>
                    <a:pt x="834" y="580"/>
                    <a:pt x="832" y="570"/>
                    <a:pt x="823" y="570"/>
                  </a:cubicBezTo>
                  <a:cubicBezTo>
                    <a:pt x="818" y="570"/>
                    <a:pt x="797" y="586"/>
                    <a:pt x="797" y="591"/>
                  </a:cubicBezTo>
                  <a:cubicBezTo>
                    <a:pt x="797" y="594"/>
                    <a:pt x="801" y="597"/>
                    <a:pt x="803" y="598"/>
                  </a:cubicBezTo>
                  <a:cubicBezTo>
                    <a:pt x="801" y="606"/>
                    <a:pt x="798" y="610"/>
                    <a:pt x="792" y="610"/>
                  </a:cubicBezTo>
                  <a:cubicBezTo>
                    <a:pt x="779" y="610"/>
                    <a:pt x="772" y="595"/>
                    <a:pt x="766" y="588"/>
                  </a:cubicBezTo>
                  <a:cubicBezTo>
                    <a:pt x="761" y="583"/>
                    <a:pt x="748" y="588"/>
                    <a:pt x="743" y="588"/>
                  </a:cubicBezTo>
                  <a:cubicBezTo>
                    <a:pt x="742" y="588"/>
                    <a:pt x="739" y="584"/>
                    <a:pt x="739" y="583"/>
                  </a:cubicBezTo>
                  <a:cubicBezTo>
                    <a:pt x="729" y="580"/>
                    <a:pt x="729" y="573"/>
                    <a:pt x="726" y="566"/>
                  </a:cubicBezTo>
                  <a:cubicBezTo>
                    <a:pt x="723" y="561"/>
                    <a:pt x="698" y="545"/>
                    <a:pt x="697" y="545"/>
                  </a:cubicBezTo>
                  <a:cubicBezTo>
                    <a:pt x="695" y="547"/>
                    <a:pt x="695" y="550"/>
                    <a:pt x="697" y="552"/>
                  </a:cubicBezTo>
                  <a:cubicBezTo>
                    <a:pt x="689" y="552"/>
                    <a:pt x="689" y="552"/>
                    <a:pt x="689" y="552"/>
                  </a:cubicBezTo>
                  <a:cubicBezTo>
                    <a:pt x="678" y="544"/>
                    <a:pt x="686" y="533"/>
                    <a:pt x="682" y="521"/>
                  </a:cubicBezTo>
                  <a:cubicBezTo>
                    <a:pt x="680" y="513"/>
                    <a:pt x="676" y="511"/>
                    <a:pt x="672" y="507"/>
                  </a:cubicBezTo>
                  <a:cubicBezTo>
                    <a:pt x="660" y="495"/>
                    <a:pt x="647" y="487"/>
                    <a:pt x="642" y="468"/>
                  </a:cubicBezTo>
                  <a:cubicBezTo>
                    <a:pt x="641" y="468"/>
                    <a:pt x="639" y="468"/>
                    <a:pt x="638" y="468"/>
                  </a:cubicBezTo>
                  <a:cubicBezTo>
                    <a:pt x="633" y="468"/>
                    <a:pt x="629" y="472"/>
                    <a:pt x="623" y="472"/>
                  </a:cubicBezTo>
                  <a:cubicBezTo>
                    <a:pt x="609" y="472"/>
                    <a:pt x="602" y="464"/>
                    <a:pt x="592" y="459"/>
                  </a:cubicBezTo>
                  <a:cubicBezTo>
                    <a:pt x="577" y="452"/>
                    <a:pt x="567" y="456"/>
                    <a:pt x="552" y="448"/>
                  </a:cubicBezTo>
                  <a:cubicBezTo>
                    <a:pt x="528" y="436"/>
                    <a:pt x="525" y="418"/>
                    <a:pt x="505" y="407"/>
                  </a:cubicBezTo>
                  <a:cubicBezTo>
                    <a:pt x="500" y="407"/>
                    <a:pt x="500" y="407"/>
                    <a:pt x="500" y="407"/>
                  </a:cubicBezTo>
                  <a:cubicBezTo>
                    <a:pt x="494" y="403"/>
                    <a:pt x="489" y="401"/>
                    <a:pt x="483" y="401"/>
                  </a:cubicBezTo>
                  <a:cubicBezTo>
                    <a:pt x="470" y="401"/>
                    <a:pt x="467" y="417"/>
                    <a:pt x="455" y="417"/>
                  </a:cubicBezTo>
                  <a:cubicBezTo>
                    <a:pt x="449" y="417"/>
                    <a:pt x="442" y="411"/>
                    <a:pt x="439" y="410"/>
                  </a:cubicBezTo>
                  <a:cubicBezTo>
                    <a:pt x="433" y="406"/>
                    <a:pt x="428" y="408"/>
                    <a:pt x="422" y="408"/>
                  </a:cubicBezTo>
                  <a:cubicBezTo>
                    <a:pt x="413" y="408"/>
                    <a:pt x="387" y="389"/>
                    <a:pt x="380" y="385"/>
                  </a:cubicBezTo>
                  <a:cubicBezTo>
                    <a:pt x="371" y="381"/>
                    <a:pt x="366" y="386"/>
                    <a:pt x="358" y="383"/>
                  </a:cubicBezTo>
                  <a:cubicBezTo>
                    <a:pt x="347" y="380"/>
                    <a:pt x="345" y="371"/>
                    <a:pt x="334" y="365"/>
                  </a:cubicBezTo>
                  <a:cubicBezTo>
                    <a:pt x="324" y="360"/>
                    <a:pt x="319" y="362"/>
                    <a:pt x="309" y="357"/>
                  </a:cubicBezTo>
                  <a:cubicBezTo>
                    <a:pt x="305" y="355"/>
                    <a:pt x="303" y="354"/>
                    <a:pt x="301" y="352"/>
                  </a:cubicBezTo>
                  <a:cubicBezTo>
                    <a:pt x="292" y="342"/>
                    <a:pt x="268" y="336"/>
                    <a:pt x="266" y="326"/>
                  </a:cubicBezTo>
                  <a:cubicBezTo>
                    <a:pt x="259" y="326"/>
                    <a:pt x="255" y="317"/>
                    <a:pt x="255" y="310"/>
                  </a:cubicBezTo>
                  <a:cubicBezTo>
                    <a:pt x="255" y="301"/>
                    <a:pt x="262" y="297"/>
                    <a:pt x="262" y="288"/>
                  </a:cubicBezTo>
                  <a:cubicBezTo>
                    <a:pt x="262" y="278"/>
                    <a:pt x="256" y="275"/>
                    <a:pt x="255" y="270"/>
                  </a:cubicBezTo>
                  <a:cubicBezTo>
                    <a:pt x="246" y="241"/>
                    <a:pt x="220" y="218"/>
                    <a:pt x="203" y="200"/>
                  </a:cubicBezTo>
                  <a:cubicBezTo>
                    <a:pt x="196" y="193"/>
                    <a:pt x="183" y="189"/>
                    <a:pt x="176" y="181"/>
                  </a:cubicBezTo>
                  <a:cubicBezTo>
                    <a:pt x="170" y="175"/>
                    <a:pt x="175" y="167"/>
                    <a:pt x="171" y="158"/>
                  </a:cubicBezTo>
                  <a:cubicBezTo>
                    <a:pt x="165" y="144"/>
                    <a:pt x="141" y="142"/>
                    <a:pt x="141" y="123"/>
                  </a:cubicBezTo>
                  <a:cubicBezTo>
                    <a:pt x="134" y="122"/>
                    <a:pt x="135" y="121"/>
                    <a:pt x="133" y="123"/>
                  </a:cubicBezTo>
                  <a:cubicBezTo>
                    <a:pt x="123" y="113"/>
                    <a:pt x="115" y="104"/>
                    <a:pt x="107" y="96"/>
                  </a:cubicBezTo>
                  <a:cubicBezTo>
                    <a:pt x="100" y="88"/>
                    <a:pt x="102" y="75"/>
                    <a:pt x="96" y="68"/>
                  </a:cubicBezTo>
                  <a:cubicBezTo>
                    <a:pt x="89" y="61"/>
                    <a:pt x="90" y="43"/>
                    <a:pt x="84" y="40"/>
                  </a:cubicBezTo>
                  <a:cubicBezTo>
                    <a:pt x="71" y="34"/>
                    <a:pt x="59" y="34"/>
                    <a:pt x="49" y="24"/>
                  </a:cubicBezTo>
                  <a:cubicBezTo>
                    <a:pt x="47" y="27"/>
                    <a:pt x="48" y="32"/>
                    <a:pt x="48" y="34"/>
                  </a:cubicBezTo>
                  <a:cubicBezTo>
                    <a:pt x="48" y="51"/>
                    <a:pt x="55" y="61"/>
                    <a:pt x="61" y="75"/>
                  </a:cubicBezTo>
                  <a:cubicBezTo>
                    <a:pt x="67" y="87"/>
                    <a:pt x="77" y="87"/>
                    <a:pt x="84" y="95"/>
                  </a:cubicBezTo>
                  <a:cubicBezTo>
                    <a:pt x="95" y="106"/>
                    <a:pt x="96" y="114"/>
                    <a:pt x="100" y="127"/>
                  </a:cubicBezTo>
                  <a:cubicBezTo>
                    <a:pt x="105" y="146"/>
                    <a:pt x="121" y="154"/>
                    <a:pt x="126" y="171"/>
                  </a:cubicBezTo>
                  <a:cubicBezTo>
                    <a:pt x="132" y="190"/>
                    <a:pt x="137" y="211"/>
                    <a:pt x="150" y="220"/>
                  </a:cubicBezTo>
                  <a:cubicBezTo>
                    <a:pt x="156" y="214"/>
                    <a:pt x="165" y="228"/>
                    <a:pt x="165" y="234"/>
                  </a:cubicBezTo>
                  <a:cubicBezTo>
                    <a:pt x="165" y="238"/>
                    <a:pt x="162" y="246"/>
                    <a:pt x="160" y="246"/>
                  </a:cubicBezTo>
                  <a:cubicBezTo>
                    <a:pt x="158" y="246"/>
                    <a:pt x="148" y="232"/>
                    <a:pt x="148" y="229"/>
                  </a:cubicBezTo>
                  <a:cubicBezTo>
                    <a:pt x="134" y="229"/>
                    <a:pt x="127" y="210"/>
                    <a:pt x="118" y="204"/>
                  </a:cubicBezTo>
                  <a:cubicBezTo>
                    <a:pt x="114" y="201"/>
                    <a:pt x="113" y="201"/>
                    <a:pt x="111" y="197"/>
                  </a:cubicBezTo>
                  <a:cubicBezTo>
                    <a:pt x="111" y="177"/>
                    <a:pt x="111" y="177"/>
                    <a:pt x="111" y="177"/>
                  </a:cubicBezTo>
                  <a:cubicBezTo>
                    <a:pt x="102" y="168"/>
                    <a:pt x="96" y="159"/>
                    <a:pt x="89" y="151"/>
                  </a:cubicBezTo>
                  <a:cubicBezTo>
                    <a:pt x="78" y="140"/>
                    <a:pt x="62" y="142"/>
                    <a:pt x="54" y="131"/>
                  </a:cubicBezTo>
                  <a:cubicBezTo>
                    <a:pt x="58" y="131"/>
                    <a:pt x="76" y="133"/>
                    <a:pt x="69" y="124"/>
                  </a:cubicBezTo>
                  <a:cubicBezTo>
                    <a:pt x="58" y="107"/>
                    <a:pt x="45" y="90"/>
                    <a:pt x="32" y="81"/>
                  </a:cubicBezTo>
                  <a:cubicBezTo>
                    <a:pt x="23" y="75"/>
                    <a:pt x="24" y="53"/>
                    <a:pt x="19" y="43"/>
                  </a:cubicBezTo>
                  <a:cubicBezTo>
                    <a:pt x="12" y="29"/>
                    <a:pt x="6" y="24"/>
                    <a:pt x="0" y="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130" y="28"/>
                    <a:pt x="130" y="28"/>
                    <a:pt x="130" y="28"/>
                  </a:cubicBezTo>
                  <a:cubicBezTo>
                    <a:pt x="193" y="28"/>
                    <a:pt x="193" y="28"/>
                    <a:pt x="193" y="28"/>
                  </a:cubicBezTo>
                  <a:cubicBezTo>
                    <a:pt x="193" y="18"/>
                    <a:pt x="193" y="18"/>
                    <a:pt x="193" y="18"/>
                  </a:cubicBezTo>
                  <a:cubicBezTo>
                    <a:pt x="208" y="18"/>
                    <a:pt x="208" y="18"/>
                    <a:pt x="208" y="18"/>
                  </a:cubicBezTo>
                  <a:cubicBezTo>
                    <a:pt x="234" y="26"/>
                    <a:pt x="249" y="29"/>
                    <a:pt x="261" y="52"/>
                  </a:cubicBezTo>
                  <a:cubicBezTo>
                    <a:pt x="268" y="63"/>
                    <a:pt x="280" y="90"/>
                    <a:pt x="296" y="90"/>
                  </a:cubicBezTo>
                  <a:cubicBezTo>
                    <a:pt x="310" y="90"/>
                    <a:pt x="305" y="68"/>
                    <a:pt x="322" y="68"/>
                  </a:cubicBezTo>
                  <a:cubicBezTo>
                    <a:pt x="367" y="68"/>
                    <a:pt x="366" y="126"/>
                    <a:pt x="390" y="151"/>
                  </a:cubicBezTo>
                  <a:cubicBezTo>
                    <a:pt x="396" y="158"/>
                    <a:pt x="415" y="162"/>
                    <a:pt x="428" y="163"/>
                  </a:cubicBezTo>
                  <a:cubicBezTo>
                    <a:pt x="428" y="161"/>
                    <a:pt x="424" y="158"/>
                    <a:pt x="424" y="155"/>
                  </a:cubicBezTo>
                  <a:cubicBezTo>
                    <a:pt x="424" y="155"/>
                    <a:pt x="424" y="155"/>
                    <a:pt x="424" y="155"/>
                  </a:cubicBezTo>
                  <a:lnTo>
                    <a:pt x="427" y="16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214" name="Freeform 159">
              <a:extLst>
                <a:ext uri="{FF2B5EF4-FFF2-40B4-BE49-F238E27FC236}">
                  <a16:creationId xmlns:a16="http://schemas.microsoft.com/office/drawing/2014/main" id="{77586131-E91D-4C8F-937D-09E0B02D0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9576" y="2703915"/>
              <a:ext cx="29078" cy="16835"/>
            </a:xfrm>
            <a:custGeom>
              <a:avLst/>
              <a:gdLst>
                <a:gd name="T0" fmla="*/ 0 w 26"/>
                <a:gd name="T1" fmla="*/ 0 h 14"/>
                <a:gd name="T2" fmla="*/ 26 w 26"/>
                <a:gd name="T3" fmla="*/ 13 h 14"/>
                <a:gd name="T4" fmla="*/ 22 w 26"/>
                <a:gd name="T5" fmla="*/ 13 h 14"/>
                <a:gd name="T6" fmla="*/ 0 w 26"/>
                <a:gd name="T7" fmla="*/ 5 h 14"/>
                <a:gd name="T8" fmla="*/ 0 w 26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4">
                  <a:moveTo>
                    <a:pt x="0" y="0"/>
                  </a:moveTo>
                  <a:cubicBezTo>
                    <a:pt x="13" y="0"/>
                    <a:pt x="26" y="2"/>
                    <a:pt x="26" y="13"/>
                  </a:cubicBezTo>
                  <a:cubicBezTo>
                    <a:pt x="26" y="14"/>
                    <a:pt x="23" y="13"/>
                    <a:pt x="22" y="13"/>
                  </a:cubicBezTo>
                  <a:cubicBezTo>
                    <a:pt x="15" y="13"/>
                    <a:pt x="4" y="10"/>
                    <a:pt x="0" y="5"/>
                  </a:cubicBezTo>
                  <a:cubicBezTo>
                    <a:pt x="1" y="4"/>
                    <a:pt x="1" y="1"/>
                    <a:pt x="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215" name="Freeform 160">
              <a:extLst>
                <a:ext uri="{FF2B5EF4-FFF2-40B4-BE49-F238E27FC236}">
                  <a16:creationId xmlns:a16="http://schemas.microsoft.com/office/drawing/2014/main" id="{E675C9B2-84EF-4604-9D6D-DA392786A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4807" y="2789619"/>
              <a:ext cx="116313" cy="79582"/>
            </a:xfrm>
            <a:custGeom>
              <a:avLst/>
              <a:gdLst>
                <a:gd name="T0" fmla="*/ 0 w 102"/>
                <a:gd name="T1" fmla="*/ 4 h 69"/>
                <a:gd name="T2" fmla="*/ 11 w 102"/>
                <a:gd name="T3" fmla="*/ 0 h 69"/>
                <a:gd name="T4" fmla="*/ 31 w 102"/>
                <a:gd name="T5" fmla="*/ 11 h 69"/>
                <a:gd name="T6" fmla="*/ 102 w 102"/>
                <a:gd name="T7" fmla="*/ 62 h 69"/>
                <a:gd name="T8" fmla="*/ 102 w 102"/>
                <a:gd name="T9" fmla="*/ 69 h 69"/>
                <a:gd name="T10" fmla="*/ 95 w 102"/>
                <a:gd name="T11" fmla="*/ 69 h 69"/>
                <a:gd name="T12" fmla="*/ 39 w 102"/>
                <a:gd name="T13" fmla="*/ 40 h 69"/>
                <a:gd name="T14" fmla="*/ 47 w 102"/>
                <a:gd name="T15" fmla="*/ 32 h 69"/>
                <a:gd name="T16" fmla="*/ 7 w 102"/>
                <a:gd name="T17" fmla="*/ 15 h 69"/>
                <a:gd name="T18" fmla="*/ 15 w 102"/>
                <a:gd name="T19" fmla="*/ 7 h 69"/>
                <a:gd name="T20" fmla="*/ 3 w 102"/>
                <a:gd name="T21" fmla="*/ 4 h 69"/>
                <a:gd name="T22" fmla="*/ 0 w 102"/>
                <a:gd name="T23" fmla="*/ 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2" h="69">
                  <a:moveTo>
                    <a:pt x="0" y="4"/>
                  </a:moveTo>
                  <a:cubicBezTo>
                    <a:pt x="3" y="3"/>
                    <a:pt x="7" y="0"/>
                    <a:pt x="11" y="0"/>
                  </a:cubicBezTo>
                  <a:cubicBezTo>
                    <a:pt x="19" y="0"/>
                    <a:pt x="26" y="10"/>
                    <a:pt x="31" y="11"/>
                  </a:cubicBezTo>
                  <a:cubicBezTo>
                    <a:pt x="64" y="23"/>
                    <a:pt x="82" y="42"/>
                    <a:pt x="102" y="62"/>
                  </a:cubicBezTo>
                  <a:cubicBezTo>
                    <a:pt x="102" y="69"/>
                    <a:pt x="102" y="69"/>
                    <a:pt x="102" y="69"/>
                  </a:cubicBezTo>
                  <a:cubicBezTo>
                    <a:pt x="100" y="69"/>
                    <a:pt x="97" y="69"/>
                    <a:pt x="95" y="69"/>
                  </a:cubicBezTo>
                  <a:cubicBezTo>
                    <a:pt x="78" y="69"/>
                    <a:pt x="51" y="48"/>
                    <a:pt x="39" y="40"/>
                  </a:cubicBezTo>
                  <a:cubicBezTo>
                    <a:pt x="40" y="35"/>
                    <a:pt x="44" y="35"/>
                    <a:pt x="47" y="32"/>
                  </a:cubicBezTo>
                  <a:cubicBezTo>
                    <a:pt x="31" y="32"/>
                    <a:pt x="10" y="24"/>
                    <a:pt x="7" y="15"/>
                  </a:cubicBezTo>
                  <a:cubicBezTo>
                    <a:pt x="11" y="13"/>
                    <a:pt x="14" y="10"/>
                    <a:pt x="15" y="7"/>
                  </a:cubicBezTo>
                  <a:cubicBezTo>
                    <a:pt x="11" y="7"/>
                    <a:pt x="3" y="4"/>
                    <a:pt x="3" y="4"/>
                  </a:cubicBez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216" name="Freeform 161">
              <a:extLst>
                <a:ext uri="{FF2B5EF4-FFF2-40B4-BE49-F238E27FC236}">
                  <a16:creationId xmlns:a16="http://schemas.microsoft.com/office/drawing/2014/main" id="{178AF620-18C1-459A-BD9C-D7BD6683C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494" y="2676368"/>
              <a:ext cx="41322" cy="62747"/>
            </a:xfrm>
            <a:custGeom>
              <a:avLst/>
              <a:gdLst>
                <a:gd name="T0" fmla="*/ 9 w 36"/>
                <a:gd name="T1" fmla="*/ 21 h 55"/>
                <a:gd name="T2" fmla="*/ 0 w 36"/>
                <a:gd name="T3" fmla="*/ 7 h 55"/>
                <a:gd name="T4" fmla="*/ 0 w 36"/>
                <a:gd name="T5" fmla="*/ 0 h 55"/>
                <a:gd name="T6" fmla="*/ 17 w 36"/>
                <a:gd name="T7" fmla="*/ 6 h 55"/>
                <a:gd name="T8" fmla="*/ 13 w 36"/>
                <a:gd name="T9" fmla="*/ 15 h 55"/>
                <a:gd name="T10" fmla="*/ 23 w 36"/>
                <a:gd name="T11" fmla="*/ 5 h 55"/>
                <a:gd name="T12" fmla="*/ 23 w 36"/>
                <a:gd name="T13" fmla="*/ 22 h 55"/>
                <a:gd name="T14" fmla="*/ 26 w 36"/>
                <a:gd name="T15" fmla="*/ 32 h 55"/>
                <a:gd name="T16" fmla="*/ 23 w 36"/>
                <a:gd name="T17" fmla="*/ 40 h 55"/>
                <a:gd name="T18" fmla="*/ 29 w 36"/>
                <a:gd name="T19" fmla="*/ 55 h 55"/>
                <a:gd name="T20" fmla="*/ 18 w 36"/>
                <a:gd name="T21" fmla="*/ 40 h 55"/>
                <a:gd name="T22" fmla="*/ 21 w 36"/>
                <a:gd name="T23" fmla="*/ 31 h 55"/>
                <a:gd name="T24" fmla="*/ 9 w 36"/>
                <a:gd name="T25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55">
                  <a:moveTo>
                    <a:pt x="9" y="21"/>
                  </a:moveTo>
                  <a:cubicBezTo>
                    <a:pt x="6" y="21"/>
                    <a:pt x="3" y="11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10" y="5"/>
                    <a:pt x="17" y="6"/>
                  </a:cubicBezTo>
                  <a:cubicBezTo>
                    <a:pt x="17" y="7"/>
                    <a:pt x="8" y="15"/>
                    <a:pt x="13" y="15"/>
                  </a:cubicBezTo>
                  <a:cubicBezTo>
                    <a:pt x="18" y="15"/>
                    <a:pt x="21" y="9"/>
                    <a:pt x="23" y="5"/>
                  </a:cubicBezTo>
                  <a:cubicBezTo>
                    <a:pt x="24" y="10"/>
                    <a:pt x="23" y="14"/>
                    <a:pt x="23" y="22"/>
                  </a:cubicBezTo>
                  <a:cubicBezTo>
                    <a:pt x="23" y="26"/>
                    <a:pt x="26" y="28"/>
                    <a:pt x="26" y="32"/>
                  </a:cubicBezTo>
                  <a:cubicBezTo>
                    <a:pt x="26" y="35"/>
                    <a:pt x="23" y="37"/>
                    <a:pt x="23" y="40"/>
                  </a:cubicBezTo>
                  <a:cubicBezTo>
                    <a:pt x="23" y="43"/>
                    <a:pt x="36" y="55"/>
                    <a:pt x="29" y="55"/>
                  </a:cubicBezTo>
                  <a:cubicBezTo>
                    <a:pt x="23" y="55"/>
                    <a:pt x="18" y="46"/>
                    <a:pt x="18" y="40"/>
                  </a:cubicBezTo>
                  <a:cubicBezTo>
                    <a:pt x="18" y="35"/>
                    <a:pt x="21" y="33"/>
                    <a:pt x="21" y="31"/>
                  </a:cubicBezTo>
                  <a:cubicBezTo>
                    <a:pt x="15" y="30"/>
                    <a:pt x="14" y="21"/>
                    <a:pt x="9" y="2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217" name="Freeform 162">
              <a:extLst>
                <a:ext uri="{FF2B5EF4-FFF2-40B4-BE49-F238E27FC236}">
                  <a16:creationId xmlns:a16="http://schemas.microsoft.com/office/drawing/2014/main" id="{8A6FBF43-104B-45C5-A5CD-4D9D96E99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8962" y="2538629"/>
              <a:ext cx="53565" cy="36730"/>
            </a:xfrm>
            <a:custGeom>
              <a:avLst/>
              <a:gdLst>
                <a:gd name="T0" fmla="*/ 36 w 46"/>
                <a:gd name="T1" fmla="*/ 0 h 32"/>
                <a:gd name="T2" fmla="*/ 46 w 46"/>
                <a:gd name="T3" fmla="*/ 0 h 32"/>
                <a:gd name="T4" fmla="*/ 46 w 46"/>
                <a:gd name="T5" fmla="*/ 10 h 32"/>
                <a:gd name="T6" fmla="*/ 16 w 46"/>
                <a:gd name="T7" fmla="*/ 32 h 32"/>
                <a:gd name="T8" fmla="*/ 0 w 46"/>
                <a:gd name="T9" fmla="*/ 22 h 32"/>
                <a:gd name="T10" fmla="*/ 0 w 46"/>
                <a:gd name="T11" fmla="*/ 12 h 32"/>
                <a:gd name="T12" fmla="*/ 36 w 46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2">
                  <a:moveTo>
                    <a:pt x="36" y="0"/>
                  </a:moveTo>
                  <a:cubicBezTo>
                    <a:pt x="42" y="0"/>
                    <a:pt x="42" y="0"/>
                    <a:pt x="46" y="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32" y="17"/>
                    <a:pt x="27" y="22"/>
                    <a:pt x="16" y="32"/>
                  </a:cubicBezTo>
                  <a:cubicBezTo>
                    <a:pt x="9" y="26"/>
                    <a:pt x="5" y="26"/>
                    <a:pt x="0" y="2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3" y="8"/>
                    <a:pt x="23" y="0"/>
                    <a:pt x="36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218" name="Freeform 163">
              <a:extLst>
                <a:ext uri="{FF2B5EF4-FFF2-40B4-BE49-F238E27FC236}">
                  <a16:creationId xmlns:a16="http://schemas.microsoft.com/office/drawing/2014/main" id="{A0AEF2D7-CE4C-41AB-BEEC-5CC868F2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313" y="3181408"/>
              <a:ext cx="67339" cy="47443"/>
            </a:xfrm>
            <a:custGeom>
              <a:avLst/>
              <a:gdLst>
                <a:gd name="T0" fmla="*/ 0 w 59"/>
                <a:gd name="T1" fmla="*/ 8 h 41"/>
                <a:gd name="T2" fmla="*/ 0 w 59"/>
                <a:gd name="T3" fmla="*/ 14 h 41"/>
                <a:gd name="T4" fmla="*/ 10 w 59"/>
                <a:gd name="T5" fmla="*/ 18 h 41"/>
                <a:gd name="T6" fmla="*/ 45 w 59"/>
                <a:gd name="T7" fmla="*/ 38 h 41"/>
                <a:gd name="T8" fmla="*/ 51 w 59"/>
                <a:gd name="T9" fmla="*/ 41 h 41"/>
                <a:gd name="T10" fmla="*/ 56 w 59"/>
                <a:gd name="T11" fmla="*/ 36 h 41"/>
                <a:gd name="T12" fmla="*/ 52 w 59"/>
                <a:gd name="T13" fmla="*/ 23 h 41"/>
                <a:gd name="T14" fmla="*/ 56 w 59"/>
                <a:gd name="T15" fmla="*/ 14 h 41"/>
                <a:gd name="T16" fmla="*/ 59 w 59"/>
                <a:gd name="T17" fmla="*/ 5 h 41"/>
                <a:gd name="T18" fmla="*/ 33 w 59"/>
                <a:gd name="T19" fmla="*/ 10 h 41"/>
                <a:gd name="T20" fmla="*/ 0 w 59"/>
                <a:gd name="T21" fmla="*/ 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41">
                  <a:moveTo>
                    <a:pt x="0" y="8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2" y="18"/>
                    <a:pt x="8" y="17"/>
                    <a:pt x="10" y="18"/>
                  </a:cubicBezTo>
                  <a:cubicBezTo>
                    <a:pt x="22" y="22"/>
                    <a:pt x="32" y="35"/>
                    <a:pt x="45" y="38"/>
                  </a:cubicBezTo>
                  <a:cubicBezTo>
                    <a:pt x="45" y="41"/>
                    <a:pt x="49" y="41"/>
                    <a:pt x="51" y="41"/>
                  </a:cubicBezTo>
                  <a:cubicBezTo>
                    <a:pt x="53" y="41"/>
                    <a:pt x="56" y="38"/>
                    <a:pt x="56" y="36"/>
                  </a:cubicBezTo>
                  <a:cubicBezTo>
                    <a:pt x="56" y="30"/>
                    <a:pt x="52" y="29"/>
                    <a:pt x="52" y="23"/>
                  </a:cubicBezTo>
                  <a:cubicBezTo>
                    <a:pt x="52" y="20"/>
                    <a:pt x="56" y="14"/>
                    <a:pt x="56" y="14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47" y="3"/>
                    <a:pt x="43" y="10"/>
                    <a:pt x="33" y="10"/>
                  </a:cubicBezTo>
                  <a:cubicBezTo>
                    <a:pt x="22" y="10"/>
                    <a:pt x="15" y="0"/>
                    <a:pt x="0" y="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219" name="Freeform 164">
              <a:extLst>
                <a:ext uri="{FF2B5EF4-FFF2-40B4-BE49-F238E27FC236}">
                  <a16:creationId xmlns:a16="http://schemas.microsoft.com/office/drawing/2014/main" id="{676E4842-42CA-4C00-9D2C-394E83304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9426" y="3039078"/>
              <a:ext cx="22957" cy="47443"/>
            </a:xfrm>
            <a:custGeom>
              <a:avLst/>
              <a:gdLst>
                <a:gd name="T0" fmla="*/ 5 w 20"/>
                <a:gd name="T1" fmla="*/ 8 h 41"/>
                <a:gd name="T2" fmla="*/ 17 w 20"/>
                <a:gd name="T3" fmla="*/ 0 h 41"/>
                <a:gd name="T4" fmla="*/ 20 w 20"/>
                <a:gd name="T5" fmla="*/ 9 h 41"/>
                <a:gd name="T6" fmla="*/ 14 w 20"/>
                <a:gd name="T7" fmla="*/ 41 h 41"/>
                <a:gd name="T8" fmla="*/ 0 w 20"/>
                <a:gd name="T9" fmla="*/ 10 h 41"/>
                <a:gd name="T10" fmla="*/ 5 w 20"/>
                <a:gd name="T11" fmla="*/ 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41">
                  <a:moveTo>
                    <a:pt x="5" y="8"/>
                  </a:moveTo>
                  <a:cubicBezTo>
                    <a:pt x="11" y="8"/>
                    <a:pt x="14" y="1"/>
                    <a:pt x="17" y="0"/>
                  </a:cubicBezTo>
                  <a:cubicBezTo>
                    <a:pt x="17" y="4"/>
                    <a:pt x="18" y="8"/>
                    <a:pt x="20" y="9"/>
                  </a:cubicBezTo>
                  <a:cubicBezTo>
                    <a:pt x="18" y="18"/>
                    <a:pt x="16" y="36"/>
                    <a:pt x="14" y="41"/>
                  </a:cubicBezTo>
                  <a:cubicBezTo>
                    <a:pt x="6" y="39"/>
                    <a:pt x="4" y="16"/>
                    <a:pt x="0" y="10"/>
                  </a:cubicBezTo>
                  <a:cubicBezTo>
                    <a:pt x="1" y="10"/>
                    <a:pt x="4" y="8"/>
                    <a:pt x="5" y="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220" name="Freeform 165">
              <a:extLst>
                <a:ext uri="{FF2B5EF4-FFF2-40B4-BE49-F238E27FC236}">
                  <a16:creationId xmlns:a16="http://schemas.microsoft.com/office/drawing/2014/main" id="{92BA0855-4428-4139-8201-4BFE8DADE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4835" y="3092643"/>
              <a:ext cx="35200" cy="68869"/>
            </a:xfrm>
            <a:custGeom>
              <a:avLst/>
              <a:gdLst>
                <a:gd name="T0" fmla="*/ 7 w 32"/>
                <a:gd name="T1" fmla="*/ 27 h 60"/>
                <a:gd name="T2" fmla="*/ 0 w 32"/>
                <a:gd name="T3" fmla="*/ 11 h 60"/>
                <a:gd name="T4" fmla="*/ 16 w 32"/>
                <a:gd name="T5" fmla="*/ 0 h 60"/>
                <a:gd name="T6" fmla="*/ 25 w 32"/>
                <a:gd name="T7" fmla="*/ 5 h 60"/>
                <a:gd name="T8" fmla="*/ 30 w 32"/>
                <a:gd name="T9" fmla="*/ 38 h 60"/>
                <a:gd name="T10" fmla="*/ 10 w 32"/>
                <a:gd name="T11" fmla="*/ 60 h 60"/>
                <a:gd name="T12" fmla="*/ 3 w 32"/>
                <a:gd name="T13" fmla="*/ 43 h 60"/>
                <a:gd name="T14" fmla="*/ 7 w 32"/>
                <a:gd name="T15" fmla="*/ 2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60">
                  <a:moveTo>
                    <a:pt x="7" y="27"/>
                  </a:moveTo>
                  <a:cubicBezTo>
                    <a:pt x="7" y="21"/>
                    <a:pt x="0" y="17"/>
                    <a:pt x="0" y="11"/>
                  </a:cubicBezTo>
                  <a:cubicBezTo>
                    <a:pt x="8" y="8"/>
                    <a:pt x="9" y="0"/>
                    <a:pt x="16" y="0"/>
                  </a:cubicBezTo>
                  <a:cubicBezTo>
                    <a:pt x="21" y="0"/>
                    <a:pt x="23" y="5"/>
                    <a:pt x="25" y="5"/>
                  </a:cubicBezTo>
                  <a:cubicBezTo>
                    <a:pt x="32" y="18"/>
                    <a:pt x="30" y="25"/>
                    <a:pt x="30" y="38"/>
                  </a:cubicBezTo>
                  <a:cubicBezTo>
                    <a:pt x="30" y="49"/>
                    <a:pt x="16" y="60"/>
                    <a:pt x="10" y="60"/>
                  </a:cubicBezTo>
                  <a:cubicBezTo>
                    <a:pt x="3" y="60"/>
                    <a:pt x="3" y="50"/>
                    <a:pt x="3" y="43"/>
                  </a:cubicBezTo>
                  <a:cubicBezTo>
                    <a:pt x="3" y="37"/>
                    <a:pt x="7" y="33"/>
                    <a:pt x="7" y="2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221" name="Freeform 166">
              <a:extLst>
                <a:ext uri="{FF2B5EF4-FFF2-40B4-BE49-F238E27FC236}">
                  <a16:creationId xmlns:a16="http://schemas.microsoft.com/office/drawing/2014/main" id="{574E584C-434B-46AC-B397-80A86D232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4034" y="3133965"/>
              <a:ext cx="18365" cy="13774"/>
            </a:xfrm>
            <a:custGeom>
              <a:avLst/>
              <a:gdLst>
                <a:gd name="T0" fmla="*/ 16 w 16"/>
                <a:gd name="T1" fmla="*/ 9 h 13"/>
                <a:gd name="T2" fmla="*/ 10 w 16"/>
                <a:gd name="T3" fmla="*/ 13 h 13"/>
                <a:gd name="T4" fmla="*/ 0 w 16"/>
                <a:gd name="T5" fmla="*/ 6 h 13"/>
                <a:gd name="T6" fmla="*/ 12 w 16"/>
                <a:gd name="T7" fmla="*/ 0 h 13"/>
                <a:gd name="T8" fmla="*/ 16 w 16"/>
                <a:gd name="T9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3">
                  <a:moveTo>
                    <a:pt x="16" y="9"/>
                  </a:moveTo>
                  <a:cubicBezTo>
                    <a:pt x="16" y="11"/>
                    <a:pt x="12" y="13"/>
                    <a:pt x="10" y="13"/>
                  </a:cubicBezTo>
                  <a:cubicBezTo>
                    <a:pt x="7" y="13"/>
                    <a:pt x="0" y="6"/>
                    <a:pt x="0" y="6"/>
                  </a:cubicBezTo>
                  <a:cubicBezTo>
                    <a:pt x="4" y="3"/>
                    <a:pt x="7" y="1"/>
                    <a:pt x="12" y="0"/>
                  </a:cubicBezTo>
                  <a:cubicBezTo>
                    <a:pt x="12" y="2"/>
                    <a:pt x="16" y="6"/>
                    <a:pt x="16" y="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222" name="Freeform 167">
              <a:extLst>
                <a:ext uri="{FF2B5EF4-FFF2-40B4-BE49-F238E27FC236}">
                  <a16:creationId xmlns:a16="http://schemas.microsoft.com/office/drawing/2014/main" id="{E492DF39-BE94-4B83-A2E5-4F2F6BD6C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3096" y="2610559"/>
              <a:ext cx="22957" cy="29078"/>
            </a:xfrm>
            <a:custGeom>
              <a:avLst/>
              <a:gdLst>
                <a:gd name="T0" fmla="*/ 18 w 20"/>
                <a:gd name="T1" fmla="*/ 18 h 25"/>
                <a:gd name="T2" fmla="*/ 0 w 20"/>
                <a:gd name="T3" fmla="*/ 8 h 25"/>
                <a:gd name="T4" fmla="*/ 0 w 20"/>
                <a:gd name="T5" fmla="*/ 0 h 25"/>
                <a:gd name="T6" fmla="*/ 15 w 20"/>
                <a:gd name="T7" fmla="*/ 0 h 25"/>
                <a:gd name="T8" fmla="*/ 20 w 20"/>
                <a:gd name="T9" fmla="*/ 16 h 25"/>
                <a:gd name="T10" fmla="*/ 18 w 20"/>
                <a:gd name="T11" fmla="*/ 25 h 25"/>
                <a:gd name="T12" fmla="*/ 18 w 20"/>
                <a:gd name="T13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5">
                  <a:moveTo>
                    <a:pt x="18" y="18"/>
                  </a:moveTo>
                  <a:cubicBezTo>
                    <a:pt x="9" y="18"/>
                    <a:pt x="0" y="16"/>
                    <a:pt x="0" y="8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9"/>
                    <a:pt x="20" y="8"/>
                    <a:pt x="20" y="16"/>
                  </a:cubicBezTo>
                  <a:cubicBezTo>
                    <a:pt x="20" y="22"/>
                    <a:pt x="19" y="21"/>
                    <a:pt x="18" y="25"/>
                  </a:cubicBezTo>
                  <a:cubicBezTo>
                    <a:pt x="18" y="22"/>
                    <a:pt x="18" y="21"/>
                    <a:pt x="18" y="1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223" name="Freeform 168">
              <a:extLst>
                <a:ext uri="{FF2B5EF4-FFF2-40B4-BE49-F238E27FC236}">
                  <a16:creationId xmlns:a16="http://schemas.microsoft.com/office/drawing/2014/main" id="{D4A47E6B-7C29-4576-90DB-BE668F96F0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0643" y="2584542"/>
              <a:ext cx="38261" cy="59687"/>
            </a:xfrm>
            <a:custGeom>
              <a:avLst/>
              <a:gdLst>
                <a:gd name="T0" fmla="*/ 5 w 34"/>
                <a:gd name="T1" fmla="*/ 47 h 52"/>
                <a:gd name="T2" fmla="*/ 16 w 34"/>
                <a:gd name="T3" fmla="*/ 36 h 52"/>
                <a:gd name="T4" fmla="*/ 0 w 34"/>
                <a:gd name="T5" fmla="*/ 24 h 52"/>
                <a:gd name="T6" fmla="*/ 14 w 34"/>
                <a:gd name="T7" fmla="*/ 0 h 52"/>
                <a:gd name="T8" fmla="*/ 34 w 34"/>
                <a:gd name="T9" fmla="*/ 20 h 52"/>
                <a:gd name="T10" fmla="*/ 11 w 34"/>
                <a:gd name="T11" fmla="*/ 52 h 52"/>
                <a:gd name="T12" fmla="*/ 0 w 34"/>
                <a:gd name="T13" fmla="*/ 48 h 52"/>
                <a:gd name="T14" fmla="*/ 4 w 34"/>
                <a:gd name="T15" fmla="*/ 44 h 52"/>
                <a:gd name="T16" fmla="*/ 5 w 34"/>
                <a:gd name="T17" fmla="*/ 4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5" y="47"/>
                  </a:moveTo>
                  <a:cubicBezTo>
                    <a:pt x="11" y="46"/>
                    <a:pt x="16" y="40"/>
                    <a:pt x="16" y="36"/>
                  </a:cubicBezTo>
                  <a:cubicBezTo>
                    <a:pt x="8" y="35"/>
                    <a:pt x="0" y="28"/>
                    <a:pt x="0" y="24"/>
                  </a:cubicBezTo>
                  <a:cubicBezTo>
                    <a:pt x="0" y="20"/>
                    <a:pt x="9" y="0"/>
                    <a:pt x="14" y="0"/>
                  </a:cubicBezTo>
                  <a:cubicBezTo>
                    <a:pt x="30" y="0"/>
                    <a:pt x="30" y="7"/>
                    <a:pt x="34" y="20"/>
                  </a:cubicBezTo>
                  <a:cubicBezTo>
                    <a:pt x="21" y="24"/>
                    <a:pt x="27" y="52"/>
                    <a:pt x="11" y="52"/>
                  </a:cubicBezTo>
                  <a:cubicBezTo>
                    <a:pt x="5" y="52"/>
                    <a:pt x="1" y="48"/>
                    <a:pt x="0" y="48"/>
                  </a:cubicBezTo>
                  <a:cubicBezTo>
                    <a:pt x="1" y="46"/>
                    <a:pt x="3" y="44"/>
                    <a:pt x="4" y="44"/>
                  </a:cubicBezTo>
                  <a:lnTo>
                    <a:pt x="5" y="4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224" name="Freeform 169">
              <a:extLst>
                <a:ext uri="{FF2B5EF4-FFF2-40B4-BE49-F238E27FC236}">
                  <a16:creationId xmlns:a16="http://schemas.microsoft.com/office/drawing/2014/main" id="{271A5B6C-880E-4B2E-896E-E2630EBF0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8992" y="2517204"/>
              <a:ext cx="22957" cy="35200"/>
            </a:xfrm>
            <a:custGeom>
              <a:avLst/>
              <a:gdLst>
                <a:gd name="T0" fmla="*/ 14 w 20"/>
                <a:gd name="T1" fmla="*/ 10 h 30"/>
                <a:gd name="T2" fmla="*/ 3 w 20"/>
                <a:gd name="T3" fmla="*/ 30 h 30"/>
                <a:gd name="T4" fmla="*/ 3 w 20"/>
                <a:gd name="T5" fmla="*/ 20 h 30"/>
                <a:gd name="T6" fmla="*/ 20 w 20"/>
                <a:gd name="T7" fmla="*/ 0 h 30"/>
                <a:gd name="T8" fmla="*/ 14 w 20"/>
                <a:gd name="T9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0">
                  <a:moveTo>
                    <a:pt x="14" y="10"/>
                  </a:moveTo>
                  <a:cubicBezTo>
                    <a:pt x="14" y="19"/>
                    <a:pt x="8" y="23"/>
                    <a:pt x="3" y="30"/>
                  </a:cubicBezTo>
                  <a:cubicBezTo>
                    <a:pt x="0" y="27"/>
                    <a:pt x="3" y="24"/>
                    <a:pt x="3" y="20"/>
                  </a:cubicBezTo>
                  <a:cubicBezTo>
                    <a:pt x="3" y="15"/>
                    <a:pt x="7" y="1"/>
                    <a:pt x="20" y="0"/>
                  </a:cubicBezTo>
                  <a:cubicBezTo>
                    <a:pt x="19" y="3"/>
                    <a:pt x="14" y="6"/>
                    <a:pt x="14" y="1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225" name="Freeform 170">
              <a:extLst>
                <a:ext uri="{FF2B5EF4-FFF2-40B4-BE49-F238E27FC236}">
                  <a16:creationId xmlns:a16="http://schemas.microsoft.com/office/drawing/2014/main" id="{C872E194-1201-4561-A163-DD5AD17E7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2349" y="2472821"/>
              <a:ext cx="29078" cy="39791"/>
            </a:xfrm>
            <a:custGeom>
              <a:avLst/>
              <a:gdLst>
                <a:gd name="T0" fmla="*/ 20 w 26"/>
                <a:gd name="T1" fmla="*/ 18 h 36"/>
                <a:gd name="T2" fmla="*/ 20 w 26"/>
                <a:gd name="T3" fmla="*/ 28 h 36"/>
                <a:gd name="T4" fmla="*/ 7 w 26"/>
                <a:gd name="T5" fmla="*/ 36 h 36"/>
                <a:gd name="T6" fmla="*/ 0 w 26"/>
                <a:gd name="T7" fmla="*/ 24 h 36"/>
                <a:gd name="T8" fmla="*/ 16 w 26"/>
                <a:gd name="T9" fmla="*/ 18 h 36"/>
                <a:gd name="T10" fmla="*/ 11 w 26"/>
                <a:gd name="T11" fmla="*/ 8 h 36"/>
                <a:gd name="T12" fmla="*/ 18 w 26"/>
                <a:gd name="T13" fmla="*/ 0 h 36"/>
                <a:gd name="T14" fmla="*/ 26 w 26"/>
                <a:gd name="T15" fmla="*/ 8 h 36"/>
                <a:gd name="T16" fmla="*/ 20 w 26"/>
                <a:gd name="T17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6">
                  <a:moveTo>
                    <a:pt x="20" y="18"/>
                  </a:moveTo>
                  <a:cubicBezTo>
                    <a:pt x="20" y="22"/>
                    <a:pt x="20" y="25"/>
                    <a:pt x="20" y="28"/>
                  </a:cubicBezTo>
                  <a:cubicBezTo>
                    <a:pt x="20" y="30"/>
                    <a:pt x="10" y="36"/>
                    <a:pt x="7" y="36"/>
                  </a:cubicBezTo>
                  <a:cubicBezTo>
                    <a:pt x="0" y="36"/>
                    <a:pt x="0" y="29"/>
                    <a:pt x="0" y="24"/>
                  </a:cubicBezTo>
                  <a:cubicBezTo>
                    <a:pt x="6" y="23"/>
                    <a:pt x="10" y="18"/>
                    <a:pt x="16" y="18"/>
                  </a:cubicBezTo>
                  <a:cubicBezTo>
                    <a:pt x="14" y="14"/>
                    <a:pt x="11" y="12"/>
                    <a:pt x="11" y="8"/>
                  </a:cubicBezTo>
                  <a:cubicBezTo>
                    <a:pt x="11" y="4"/>
                    <a:pt x="18" y="0"/>
                    <a:pt x="18" y="0"/>
                  </a:cubicBezTo>
                  <a:cubicBezTo>
                    <a:pt x="22" y="5"/>
                    <a:pt x="23" y="6"/>
                    <a:pt x="26" y="8"/>
                  </a:cubicBezTo>
                  <a:cubicBezTo>
                    <a:pt x="25" y="12"/>
                    <a:pt x="22" y="18"/>
                    <a:pt x="20" y="1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226" name="Freeform 171">
              <a:extLst>
                <a:ext uri="{FF2B5EF4-FFF2-40B4-BE49-F238E27FC236}">
                  <a16:creationId xmlns:a16="http://schemas.microsoft.com/office/drawing/2014/main" id="{02F63A22-E293-46AA-8608-A4BD96FB6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5914" y="3265581"/>
              <a:ext cx="53565" cy="16835"/>
            </a:xfrm>
            <a:custGeom>
              <a:avLst/>
              <a:gdLst>
                <a:gd name="T0" fmla="*/ 47 w 47"/>
                <a:gd name="T1" fmla="*/ 8 h 14"/>
                <a:gd name="T2" fmla="*/ 28 w 47"/>
                <a:gd name="T3" fmla="*/ 10 h 14"/>
                <a:gd name="T4" fmla="*/ 0 w 47"/>
                <a:gd name="T5" fmla="*/ 3 h 14"/>
                <a:gd name="T6" fmla="*/ 47 w 47"/>
                <a:gd name="T7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4">
                  <a:moveTo>
                    <a:pt x="47" y="8"/>
                  </a:moveTo>
                  <a:cubicBezTo>
                    <a:pt x="37" y="14"/>
                    <a:pt x="34" y="10"/>
                    <a:pt x="28" y="10"/>
                  </a:cubicBezTo>
                  <a:cubicBezTo>
                    <a:pt x="22" y="10"/>
                    <a:pt x="8" y="8"/>
                    <a:pt x="0" y="3"/>
                  </a:cubicBezTo>
                  <a:cubicBezTo>
                    <a:pt x="16" y="0"/>
                    <a:pt x="34" y="4"/>
                    <a:pt x="47" y="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227" name="Freeform 172">
              <a:extLst>
                <a:ext uri="{FF2B5EF4-FFF2-40B4-BE49-F238E27FC236}">
                  <a16:creationId xmlns:a16="http://schemas.microsoft.com/office/drawing/2014/main" id="{6D97E991-5DC0-4873-ABDF-E2493ED71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4054" y="3259460"/>
              <a:ext cx="50504" cy="27548"/>
            </a:xfrm>
            <a:custGeom>
              <a:avLst/>
              <a:gdLst>
                <a:gd name="T0" fmla="*/ 9 w 44"/>
                <a:gd name="T1" fmla="*/ 24 h 24"/>
                <a:gd name="T2" fmla="*/ 4 w 44"/>
                <a:gd name="T3" fmla="*/ 20 h 24"/>
                <a:gd name="T4" fmla="*/ 0 w 44"/>
                <a:gd name="T5" fmla="*/ 16 h 24"/>
                <a:gd name="T6" fmla="*/ 44 w 44"/>
                <a:gd name="T7" fmla="*/ 0 h 24"/>
                <a:gd name="T8" fmla="*/ 34 w 44"/>
                <a:gd name="T9" fmla="*/ 7 h 24"/>
                <a:gd name="T10" fmla="*/ 33 w 44"/>
                <a:gd name="T11" fmla="*/ 15 h 24"/>
                <a:gd name="T12" fmla="*/ 9 w 44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24">
                  <a:moveTo>
                    <a:pt x="9" y="24"/>
                  </a:moveTo>
                  <a:cubicBezTo>
                    <a:pt x="7" y="24"/>
                    <a:pt x="4" y="22"/>
                    <a:pt x="4" y="20"/>
                  </a:cubicBezTo>
                  <a:cubicBezTo>
                    <a:pt x="2" y="20"/>
                    <a:pt x="0" y="17"/>
                    <a:pt x="0" y="16"/>
                  </a:cubicBezTo>
                  <a:cubicBezTo>
                    <a:pt x="12" y="10"/>
                    <a:pt x="31" y="2"/>
                    <a:pt x="44" y="0"/>
                  </a:cubicBezTo>
                  <a:cubicBezTo>
                    <a:pt x="43" y="8"/>
                    <a:pt x="39" y="4"/>
                    <a:pt x="34" y="7"/>
                  </a:cubicBezTo>
                  <a:cubicBezTo>
                    <a:pt x="32" y="8"/>
                    <a:pt x="34" y="12"/>
                    <a:pt x="33" y="15"/>
                  </a:cubicBezTo>
                  <a:cubicBezTo>
                    <a:pt x="30" y="20"/>
                    <a:pt x="16" y="24"/>
                    <a:pt x="9" y="2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228" name="Freeform 173">
              <a:extLst>
                <a:ext uri="{FF2B5EF4-FFF2-40B4-BE49-F238E27FC236}">
                  <a16:creationId xmlns:a16="http://schemas.microsoft.com/office/drawing/2014/main" id="{C1757233-0BBE-45C8-BB9C-766AAC2B0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8281" y="3900708"/>
              <a:ext cx="24487" cy="10713"/>
            </a:xfrm>
            <a:custGeom>
              <a:avLst/>
              <a:gdLst>
                <a:gd name="T0" fmla="*/ 0 w 22"/>
                <a:gd name="T1" fmla="*/ 4 h 10"/>
                <a:gd name="T2" fmla="*/ 9 w 22"/>
                <a:gd name="T3" fmla="*/ 10 h 10"/>
                <a:gd name="T4" fmla="*/ 22 w 22"/>
                <a:gd name="T5" fmla="*/ 0 h 10"/>
                <a:gd name="T6" fmla="*/ 0 w 22"/>
                <a:gd name="T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0">
                  <a:moveTo>
                    <a:pt x="0" y="4"/>
                  </a:moveTo>
                  <a:cubicBezTo>
                    <a:pt x="1" y="8"/>
                    <a:pt x="6" y="10"/>
                    <a:pt x="9" y="10"/>
                  </a:cubicBezTo>
                  <a:cubicBezTo>
                    <a:pt x="15" y="10"/>
                    <a:pt x="21" y="3"/>
                    <a:pt x="22" y="0"/>
                  </a:cubicBezTo>
                  <a:cubicBezTo>
                    <a:pt x="12" y="0"/>
                    <a:pt x="7" y="2"/>
                    <a:pt x="0" y="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229" name="Freeform 174">
              <a:extLst>
                <a:ext uri="{FF2B5EF4-FFF2-40B4-BE49-F238E27FC236}">
                  <a16:creationId xmlns:a16="http://schemas.microsoft.com/office/drawing/2014/main" id="{88A2F3B0-35DC-433C-A3C9-3D7B882BC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5133" y="2035120"/>
              <a:ext cx="52035" cy="41321"/>
            </a:xfrm>
            <a:custGeom>
              <a:avLst/>
              <a:gdLst>
                <a:gd name="T0" fmla="*/ 10 w 45"/>
                <a:gd name="T1" fmla="*/ 8 h 36"/>
                <a:gd name="T2" fmla="*/ 19 w 45"/>
                <a:gd name="T3" fmla="*/ 0 h 36"/>
                <a:gd name="T4" fmla="*/ 45 w 45"/>
                <a:gd name="T5" fmla="*/ 12 h 36"/>
                <a:gd name="T6" fmla="*/ 45 w 45"/>
                <a:gd name="T7" fmla="*/ 23 h 36"/>
                <a:gd name="T8" fmla="*/ 13 w 45"/>
                <a:gd name="T9" fmla="*/ 36 h 36"/>
                <a:gd name="T10" fmla="*/ 0 w 45"/>
                <a:gd name="T11" fmla="*/ 27 h 36"/>
                <a:gd name="T12" fmla="*/ 10 w 45"/>
                <a:gd name="T13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36">
                  <a:moveTo>
                    <a:pt x="10" y="8"/>
                  </a:moveTo>
                  <a:cubicBezTo>
                    <a:pt x="13" y="8"/>
                    <a:pt x="15" y="0"/>
                    <a:pt x="19" y="0"/>
                  </a:cubicBezTo>
                  <a:cubicBezTo>
                    <a:pt x="29" y="0"/>
                    <a:pt x="34" y="11"/>
                    <a:pt x="45" y="12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35" y="28"/>
                    <a:pt x="26" y="36"/>
                    <a:pt x="13" y="36"/>
                  </a:cubicBezTo>
                  <a:cubicBezTo>
                    <a:pt x="4" y="36"/>
                    <a:pt x="0" y="35"/>
                    <a:pt x="0" y="27"/>
                  </a:cubicBezTo>
                  <a:cubicBezTo>
                    <a:pt x="0" y="24"/>
                    <a:pt x="8" y="8"/>
                    <a:pt x="10" y="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230" name="Freeform 175">
              <a:extLst>
                <a:ext uri="{FF2B5EF4-FFF2-40B4-BE49-F238E27FC236}">
                  <a16:creationId xmlns:a16="http://schemas.microsoft.com/office/drawing/2014/main" id="{F50B37B8-0021-4ED4-BF3C-EF9625A1247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5308" y="1987677"/>
              <a:ext cx="41322" cy="42852"/>
            </a:xfrm>
            <a:custGeom>
              <a:avLst/>
              <a:gdLst>
                <a:gd name="T0" fmla="*/ 36 w 36"/>
                <a:gd name="T1" fmla="*/ 32 h 37"/>
                <a:gd name="T2" fmla="*/ 26 w 36"/>
                <a:gd name="T3" fmla="*/ 36 h 37"/>
                <a:gd name="T4" fmla="*/ 0 w 36"/>
                <a:gd name="T5" fmla="*/ 16 h 37"/>
                <a:gd name="T6" fmla="*/ 36 w 36"/>
                <a:gd name="T7" fmla="*/ 3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7">
                  <a:moveTo>
                    <a:pt x="36" y="32"/>
                  </a:moveTo>
                  <a:cubicBezTo>
                    <a:pt x="36" y="37"/>
                    <a:pt x="26" y="36"/>
                    <a:pt x="26" y="36"/>
                  </a:cubicBezTo>
                  <a:cubicBezTo>
                    <a:pt x="16" y="36"/>
                    <a:pt x="0" y="26"/>
                    <a:pt x="0" y="16"/>
                  </a:cubicBezTo>
                  <a:cubicBezTo>
                    <a:pt x="0" y="0"/>
                    <a:pt x="36" y="16"/>
                    <a:pt x="36" y="3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231" name="Freeform 176">
              <a:extLst>
                <a:ext uri="{FF2B5EF4-FFF2-40B4-BE49-F238E27FC236}">
                  <a16:creationId xmlns:a16="http://schemas.microsoft.com/office/drawing/2014/main" id="{B774CA28-76AC-4A33-AAF2-C4EABAB369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6909" y="1842286"/>
              <a:ext cx="36731" cy="27548"/>
            </a:xfrm>
            <a:custGeom>
              <a:avLst/>
              <a:gdLst>
                <a:gd name="T0" fmla="*/ 2 w 33"/>
                <a:gd name="T1" fmla="*/ 24 h 24"/>
                <a:gd name="T2" fmla="*/ 33 w 33"/>
                <a:gd name="T3" fmla="*/ 15 h 24"/>
                <a:gd name="T4" fmla="*/ 14 w 33"/>
                <a:gd name="T5" fmla="*/ 0 h 24"/>
                <a:gd name="T6" fmla="*/ 2 w 33"/>
                <a:gd name="T7" fmla="*/ 16 h 24"/>
                <a:gd name="T8" fmla="*/ 2 w 33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4">
                  <a:moveTo>
                    <a:pt x="2" y="24"/>
                  </a:moveTo>
                  <a:cubicBezTo>
                    <a:pt x="11" y="24"/>
                    <a:pt x="29" y="18"/>
                    <a:pt x="33" y="15"/>
                  </a:cubicBezTo>
                  <a:cubicBezTo>
                    <a:pt x="25" y="9"/>
                    <a:pt x="23" y="0"/>
                    <a:pt x="14" y="0"/>
                  </a:cubicBezTo>
                  <a:cubicBezTo>
                    <a:pt x="7" y="0"/>
                    <a:pt x="2" y="9"/>
                    <a:pt x="2" y="16"/>
                  </a:cubicBezTo>
                  <a:cubicBezTo>
                    <a:pt x="2" y="18"/>
                    <a:pt x="0" y="24"/>
                    <a:pt x="2" y="2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232" name="Freeform 177">
              <a:extLst>
                <a:ext uri="{FF2B5EF4-FFF2-40B4-BE49-F238E27FC236}">
                  <a16:creationId xmlns:a16="http://schemas.microsoft.com/office/drawing/2014/main" id="{A87CBE3B-1C68-4943-9869-B32ACF288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3957" y="1814739"/>
              <a:ext cx="81113" cy="36730"/>
            </a:xfrm>
            <a:custGeom>
              <a:avLst/>
              <a:gdLst>
                <a:gd name="T0" fmla="*/ 0 w 71"/>
                <a:gd name="T1" fmla="*/ 24 h 32"/>
                <a:gd name="T2" fmla="*/ 36 w 71"/>
                <a:gd name="T3" fmla="*/ 0 h 32"/>
                <a:gd name="T4" fmla="*/ 71 w 71"/>
                <a:gd name="T5" fmla="*/ 32 h 32"/>
                <a:gd name="T6" fmla="*/ 49 w 71"/>
                <a:gd name="T7" fmla="*/ 32 h 32"/>
                <a:gd name="T8" fmla="*/ 3 w 71"/>
                <a:gd name="T9" fmla="*/ 20 h 32"/>
                <a:gd name="T10" fmla="*/ 0 w 71"/>
                <a:gd name="T11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32">
                  <a:moveTo>
                    <a:pt x="0" y="24"/>
                  </a:moveTo>
                  <a:cubicBezTo>
                    <a:pt x="9" y="11"/>
                    <a:pt x="18" y="0"/>
                    <a:pt x="36" y="0"/>
                  </a:cubicBezTo>
                  <a:cubicBezTo>
                    <a:pt x="56" y="0"/>
                    <a:pt x="71" y="14"/>
                    <a:pt x="71" y="32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35" y="24"/>
                    <a:pt x="18" y="26"/>
                    <a:pt x="3" y="20"/>
                  </a:cubicBezTo>
                  <a:lnTo>
                    <a:pt x="0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233" name="Freeform 178">
              <a:extLst>
                <a:ext uri="{FF2B5EF4-FFF2-40B4-BE49-F238E27FC236}">
                  <a16:creationId xmlns:a16="http://schemas.microsoft.com/office/drawing/2014/main" id="{91512C79-EE17-4A9E-A5E7-246B3D0BB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8532" y="1730565"/>
              <a:ext cx="111722" cy="41321"/>
            </a:xfrm>
            <a:custGeom>
              <a:avLst/>
              <a:gdLst>
                <a:gd name="T0" fmla="*/ 0 w 97"/>
                <a:gd name="T1" fmla="*/ 0 h 36"/>
                <a:gd name="T2" fmla="*/ 89 w 97"/>
                <a:gd name="T3" fmla="*/ 16 h 36"/>
                <a:gd name="T4" fmla="*/ 97 w 97"/>
                <a:gd name="T5" fmla="*/ 24 h 36"/>
                <a:gd name="T6" fmla="*/ 63 w 97"/>
                <a:gd name="T7" fmla="*/ 36 h 36"/>
                <a:gd name="T8" fmla="*/ 7 w 97"/>
                <a:gd name="T9" fmla="*/ 7 h 36"/>
                <a:gd name="T10" fmla="*/ 0 w 97"/>
                <a:gd name="T1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36">
                  <a:moveTo>
                    <a:pt x="0" y="0"/>
                  </a:moveTo>
                  <a:cubicBezTo>
                    <a:pt x="7" y="6"/>
                    <a:pt x="86" y="16"/>
                    <a:pt x="89" y="16"/>
                  </a:cubicBezTo>
                  <a:cubicBezTo>
                    <a:pt x="94" y="16"/>
                    <a:pt x="97" y="20"/>
                    <a:pt x="97" y="24"/>
                  </a:cubicBezTo>
                  <a:cubicBezTo>
                    <a:pt x="97" y="33"/>
                    <a:pt x="75" y="36"/>
                    <a:pt x="63" y="36"/>
                  </a:cubicBezTo>
                  <a:cubicBezTo>
                    <a:pt x="43" y="36"/>
                    <a:pt x="7" y="26"/>
                    <a:pt x="7" y="7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234" name="Freeform 179">
              <a:extLst>
                <a:ext uri="{FF2B5EF4-FFF2-40B4-BE49-F238E27FC236}">
                  <a16:creationId xmlns:a16="http://schemas.microsoft.com/office/drawing/2014/main" id="{B828A4B0-0C85-4BF5-AB2C-AA74482C8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0896" y="1788721"/>
              <a:ext cx="22957" cy="26017"/>
            </a:xfrm>
            <a:custGeom>
              <a:avLst/>
              <a:gdLst>
                <a:gd name="T0" fmla="*/ 20 w 20"/>
                <a:gd name="T1" fmla="*/ 13 h 23"/>
                <a:gd name="T2" fmla="*/ 9 w 20"/>
                <a:gd name="T3" fmla="*/ 23 h 23"/>
                <a:gd name="T4" fmla="*/ 0 w 20"/>
                <a:gd name="T5" fmla="*/ 13 h 23"/>
                <a:gd name="T6" fmla="*/ 20 w 20"/>
                <a:gd name="T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3">
                  <a:moveTo>
                    <a:pt x="20" y="13"/>
                  </a:moveTo>
                  <a:cubicBezTo>
                    <a:pt x="20" y="19"/>
                    <a:pt x="14" y="23"/>
                    <a:pt x="9" y="23"/>
                  </a:cubicBezTo>
                  <a:cubicBezTo>
                    <a:pt x="1" y="23"/>
                    <a:pt x="0" y="20"/>
                    <a:pt x="0" y="13"/>
                  </a:cubicBezTo>
                  <a:cubicBezTo>
                    <a:pt x="0" y="0"/>
                    <a:pt x="20" y="2"/>
                    <a:pt x="20" y="1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235" name="Freeform 180">
              <a:extLst>
                <a:ext uri="{FF2B5EF4-FFF2-40B4-BE49-F238E27FC236}">
                  <a16:creationId xmlns:a16="http://schemas.microsoft.com/office/drawing/2014/main" id="{711C120E-C0B0-4A98-895F-228C239FD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5751" y="2811045"/>
              <a:ext cx="61218" cy="33669"/>
            </a:xfrm>
            <a:custGeom>
              <a:avLst/>
              <a:gdLst>
                <a:gd name="T0" fmla="*/ 43 w 54"/>
                <a:gd name="T1" fmla="*/ 29 h 29"/>
                <a:gd name="T2" fmla="*/ 54 w 54"/>
                <a:gd name="T3" fmla="*/ 24 h 29"/>
                <a:gd name="T4" fmla="*/ 0 w 54"/>
                <a:gd name="T5" fmla="*/ 5 h 29"/>
                <a:gd name="T6" fmla="*/ 43 w 54"/>
                <a:gd name="T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29">
                  <a:moveTo>
                    <a:pt x="43" y="29"/>
                  </a:moveTo>
                  <a:cubicBezTo>
                    <a:pt x="49" y="29"/>
                    <a:pt x="51" y="28"/>
                    <a:pt x="54" y="24"/>
                  </a:cubicBezTo>
                  <a:cubicBezTo>
                    <a:pt x="38" y="15"/>
                    <a:pt x="23" y="0"/>
                    <a:pt x="0" y="5"/>
                  </a:cubicBezTo>
                  <a:cubicBezTo>
                    <a:pt x="9" y="12"/>
                    <a:pt x="31" y="29"/>
                    <a:pt x="43" y="2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236" name="Freeform 181">
              <a:extLst>
                <a:ext uri="{FF2B5EF4-FFF2-40B4-BE49-F238E27FC236}">
                  <a16:creationId xmlns:a16="http://schemas.microsoft.com/office/drawing/2014/main" id="{83E839BF-4A4E-4852-8238-F87E026D7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0342" y="2915114"/>
              <a:ext cx="47444" cy="29078"/>
            </a:xfrm>
            <a:custGeom>
              <a:avLst/>
              <a:gdLst>
                <a:gd name="T0" fmla="*/ 3 w 42"/>
                <a:gd name="T1" fmla="*/ 0 h 26"/>
                <a:gd name="T2" fmla="*/ 19 w 42"/>
                <a:gd name="T3" fmla="*/ 13 h 26"/>
                <a:gd name="T4" fmla="*/ 42 w 42"/>
                <a:gd name="T5" fmla="*/ 13 h 26"/>
                <a:gd name="T6" fmla="*/ 42 w 42"/>
                <a:gd name="T7" fmla="*/ 18 h 26"/>
                <a:gd name="T8" fmla="*/ 33 w 42"/>
                <a:gd name="T9" fmla="*/ 26 h 26"/>
                <a:gd name="T10" fmla="*/ 0 w 42"/>
                <a:gd name="T11" fmla="*/ 6 h 26"/>
                <a:gd name="T12" fmla="*/ 3 w 42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6">
                  <a:moveTo>
                    <a:pt x="3" y="0"/>
                  </a:moveTo>
                  <a:cubicBezTo>
                    <a:pt x="6" y="8"/>
                    <a:pt x="12" y="11"/>
                    <a:pt x="19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4"/>
                    <a:pt x="42" y="16"/>
                    <a:pt x="42" y="18"/>
                  </a:cubicBezTo>
                  <a:cubicBezTo>
                    <a:pt x="42" y="22"/>
                    <a:pt x="34" y="26"/>
                    <a:pt x="33" y="26"/>
                  </a:cubicBezTo>
                  <a:cubicBezTo>
                    <a:pt x="28" y="26"/>
                    <a:pt x="0" y="11"/>
                    <a:pt x="0" y="6"/>
                  </a:cubicBezTo>
                  <a:cubicBezTo>
                    <a:pt x="0" y="3"/>
                    <a:pt x="1" y="1"/>
                    <a:pt x="3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237" name="Freeform 182">
              <a:extLst>
                <a:ext uri="{FF2B5EF4-FFF2-40B4-BE49-F238E27FC236}">
                  <a16:creationId xmlns:a16="http://schemas.microsoft.com/office/drawing/2014/main" id="{5DCCFE2E-40B1-47EA-ADBD-1990F8D9F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9212" y="2916644"/>
              <a:ext cx="33670" cy="41321"/>
            </a:xfrm>
            <a:custGeom>
              <a:avLst/>
              <a:gdLst>
                <a:gd name="T0" fmla="*/ 29 w 29"/>
                <a:gd name="T1" fmla="*/ 20 h 36"/>
                <a:gd name="T2" fmla="*/ 29 w 29"/>
                <a:gd name="T3" fmla="*/ 25 h 36"/>
                <a:gd name="T4" fmla="*/ 12 w 29"/>
                <a:gd name="T5" fmla="*/ 36 h 36"/>
                <a:gd name="T6" fmla="*/ 0 w 29"/>
                <a:gd name="T7" fmla="*/ 27 h 36"/>
                <a:gd name="T8" fmla="*/ 17 w 29"/>
                <a:gd name="T9" fmla="*/ 0 h 36"/>
                <a:gd name="T10" fmla="*/ 23 w 29"/>
                <a:gd name="T11" fmla="*/ 8 h 36"/>
                <a:gd name="T12" fmla="*/ 29 w 29"/>
                <a:gd name="T13" fmla="*/ 2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36">
                  <a:moveTo>
                    <a:pt x="29" y="20"/>
                  </a:moveTo>
                  <a:cubicBezTo>
                    <a:pt x="29" y="21"/>
                    <a:pt x="29" y="24"/>
                    <a:pt x="29" y="25"/>
                  </a:cubicBezTo>
                  <a:cubicBezTo>
                    <a:pt x="29" y="31"/>
                    <a:pt x="20" y="36"/>
                    <a:pt x="12" y="36"/>
                  </a:cubicBezTo>
                  <a:cubicBezTo>
                    <a:pt x="4" y="36"/>
                    <a:pt x="0" y="32"/>
                    <a:pt x="0" y="27"/>
                  </a:cubicBezTo>
                  <a:cubicBezTo>
                    <a:pt x="0" y="22"/>
                    <a:pt x="11" y="2"/>
                    <a:pt x="17" y="0"/>
                  </a:cubicBezTo>
                  <a:cubicBezTo>
                    <a:pt x="19" y="3"/>
                    <a:pt x="23" y="5"/>
                    <a:pt x="23" y="8"/>
                  </a:cubicBezTo>
                  <a:cubicBezTo>
                    <a:pt x="23" y="15"/>
                    <a:pt x="11" y="20"/>
                    <a:pt x="29" y="2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238" name="Freeform 183">
              <a:extLst>
                <a:ext uri="{FF2B5EF4-FFF2-40B4-BE49-F238E27FC236}">
                  <a16:creationId xmlns:a16="http://schemas.microsoft.com/office/drawing/2014/main" id="{09A046BC-408E-4F4D-B84A-E62272B6A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9813" y="2440682"/>
              <a:ext cx="39791" cy="18365"/>
            </a:xfrm>
            <a:custGeom>
              <a:avLst/>
              <a:gdLst>
                <a:gd name="T0" fmla="*/ 11 w 34"/>
                <a:gd name="T1" fmla="*/ 7 h 15"/>
                <a:gd name="T2" fmla="*/ 22 w 34"/>
                <a:gd name="T3" fmla="*/ 2 h 15"/>
                <a:gd name="T4" fmla="*/ 34 w 34"/>
                <a:gd name="T5" fmla="*/ 15 h 15"/>
                <a:gd name="T6" fmla="*/ 9 w 34"/>
                <a:gd name="T7" fmla="*/ 15 h 15"/>
                <a:gd name="T8" fmla="*/ 0 w 34"/>
                <a:gd name="T9" fmla="*/ 7 h 15"/>
                <a:gd name="T10" fmla="*/ 11 w 34"/>
                <a:gd name="T11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15">
                  <a:moveTo>
                    <a:pt x="11" y="7"/>
                  </a:moveTo>
                  <a:cubicBezTo>
                    <a:pt x="14" y="0"/>
                    <a:pt x="16" y="2"/>
                    <a:pt x="22" y="2"/>
                  </a:cubicBezTo>
                  <a:cubicBezTo>
                    <a:pt x="32" y="2"/>
                    <a:pt x="32" y="7"/>
                    <a:pt x="34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6" y="13"/>
                    <a:pt x="1" y="10"/>
                    <a:pt x="0" y="7"/>
                  </a:cubicBezTo>
                  <a:lnTo>
                    <a:pt x="11" y="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239" name="Freeform 184">
              <a:extLst>
                <a:ext uri="{FF2B5EF4-FFF2-40B4-BE49-F238E27FC236}">
                  <a16:creationId xmlns:a16="http://schemas.microsoft.com/office/drawing/2014/main" id="{C86B1ED9-6597-4FD4-B956-B56775855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6005" y="3729300"/>
              <a:ext cx="22957" cy="19896"/>
            </a:xfrm>
            <a:custGeom>
              <a:avLst/>
              <a:gdLst>
                <a:gd name="T0" fmla="*/ 19 w 19"/>
                <a:gd name="T1" fmla="*/ 8 h 17"/>
                <a:gd name="T2" fmla="*/ 19 w 19"/>
                <a:gd name="T3" fmla="*/ 13 h 17"/>
                <a:gd name="T4" fmla="*/ 5 w 19"/>
                <a:gd name="T5" fmla="*/ 17 h 17"/>
                <a:gd name="T6" fmla="*/ 0 w 19"/>
                <a:gd name="T7" fmla="*/ 12 h 17"/>
                <a:gd name="T8" fmla="*/ 0 w 19"/>
                <a:gd name="T9" fmla="*/ 0 h 17"/>
                <a:gd name="T10" fmla="*/ 19 w 19"/>
                <a:gd name="T11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7">
                  <a:moveTo>
                    <a:pt x="19" y="8"/>
                  </a:moveTo>
                  <a:cubicBezTo>
                    <a:pt x="19" y="13"/>
                    <a:pt x="19" y="13"/>
                    <a:pt x="19" y="13"/>
                  </a:cubicBezTo>
                  <a:cubicBezTo>
                    <a:pt x="13" y="15"/>
                    <a:pt x="10" y="17"/>
                    <a:pt x="5" y="17"/>
                  </a:cubicBezTo>
                  <a:cubicBezTo>
                    <a:pt x="3" y="17"/>
                    <a:pt x="0" y="14"/>
                    <a:pt x="0" y="12"/>
                  </a:cubicBezTo>
                  <a:cubicBezTo>
                    <a:pt x="0" y="7"/>
                    <a:pt x="1" y="4"/>
                    <a:pt x="0" y="0"/>
                  </a:cubicBezTo>
                  <a:cubicBezTo>
                    <a:pt x="9" y="0"/>
                    <a:pt x="14" y="3"/>
                    <a:pt x="19" y="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240" name="Freeform 185">
              <a:extLst>
                <a:ext uri="{FF2B5EF4-FFF2-40B4-BE49-F238E27FC236}">
                  <a16:creationId xmlns:a16="http://schemas.microsoft.com/office/drawing/2014/main" id="{DEA8E2FD-AC6C-4580-9F61-CB4960214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0701" y="3698691"/>
              <a:ext cx="10713" cy="9183"/>
            </a:xfrm>
            <a:custGeom>
              <a:avLst/>
              <a:gdLst>
                <a:gd name="T0" fmla="*/ 10 w 10"/>
                <a:gd name="T1" fmla="*/ 7 h 8"/>
                <a:gd name="T2" fmla="*/ 7 w 10"/>
                <a:gd name="T3" fmla="*/ 8 h 8"/>
                <a:gd name="T4" fmla="*/ 0 w 10"/>
                <a:gd name="T5" fmla="*/ 0 h 8"/>
                <a:gd name="T6" fmla="*/ 10 w 10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8">
                  <a:moveTo>
                    <a:pt x="10" y="7"/>
                  </a:moveTo>
                  <a:cubicBezTo>
                    <a:pt x="10" y="7"/>
                    <a:pt x="8" y="8"/>
                    <a:pt x="7" y="8"/>
                  </a:cubicBezTo>
                  <a:cubicBezTo>
                    <a:pt x="3" y="8"/>
                    <a:pt x="2" y="3"/>
                    <a:pt x="0" y="0"/>
                  </a:cubicBezTo>
                  <a:cubicBezTo>
                    <a:pt x="4" y="0"/>
                    <a:pt x="8" y="4"/>
                    <a:pt x="10" y="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241" name="Freeform 186">
              <a:extLst>
                <a:ext uri="{FF2B5EF4-FFF2-40B4-BE49-F238E27FC236}">
                  <a16:creationId xmlns:a16="http://schemas.microsoft.com/office/drawing/2014/main" id="{E647A72B-C62E-432D-938E-7A3E9F218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9275" y="3691039"/>
              <a:ext cx="15304" cy="6122"/>
            </a:xfrm>
            <a:custGeom>
              <a:avLst/>
              <a:gdLst>
                <a:gd name="T0" fmla="*/ 14 w 14"/>
                <a:gd name="T1" fmla="*/ 0 h 6"/>
                <a:gd name="T2" fmla="*/ 4 w 14"/>
                <a:gd name="T3" fmla="*/ 6 h 6"/>
                <a:gd name="T4" fmla="*/ 0 w 14"/>
                <a:gd name="T5" fmla="*/ 0 h 6"/>
                <a:gd name="T6" fmla="*/ 14 w 14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6">
                  <a:moveTo>
                    <a:pt x="14" y="0"/>
                  </a:moveTo>
                  <a:cubicBezTo>
                    <a:pt x="11" y="3"/>
                    <a:pt x="8" y="6"/>
                    <a:pt x="4" y="6"/>
                  </a:cubicBezTo>
                  <a:cubicBezTo>
                    <a:pt x="2" y="6"/>
                    <a:pt x="0" y="2"/>
                    <a:pt x="0" y="0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242" name="Freeform 187">
              <a:extLst>
                <a:ext uri="{FF2B5EF4-FFF2-40B4-BE49-F238E27FC236}">
                  <a16:creationId xmlns:a16="http://schemas.microsoft.com/office/drawing/2014/main" id="{E12E2E8B-2300-4057-98F9-92D7D2B22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849" y="3678796"/>
              <a:ext cx="12244" cy="9183"/>
            </a:xfrm>
            <a:custGeom>
              <a:avLst/>
              <a:gdLst>
                <a:gd name="T0" fmla="*/ 4 w 11"/>
                <a:gd name="T1" fmla="*/ 2 h 8"/>
                <a:gd name="T2" fmla="*/ 11 w 11"/>
                <a:gd name="T3" fmla="*/ 0 h 8"/>
                <a:gd name="T4" fmla="*/ 11 w 11"/>
                <a:gd name="T5" fmla="*/ 5 h 8"/>
                <a:gd name="T6" fmla="*/ 7 w 11"/>
                <a:gd name="T7" fmla="*/ 8 h 8"/>
                <a:gd name="T8" fmla="*/ 0 w 11"/>
                <a:gd name="T9" fmla="*/ 2 h 8"/>
                <a:gd name="T10" fmla="*/ 5 w 11"/>
                <a:gd name="T11" fmla="*/ 2 h 8"/>
                <a:gd name="T12" fmla="*/ 4 w 11"/>
                <a:gd name="T13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8">
                  <a:moveTo>
                    <a:pt x="4" y="2"/>
                  </a:moveTo>
                  <a:cubicBezTo>
                    <a:pt x="6" y="1"/>
                    <a:pt x="8" y="0"/>
                    <a:pt x="11" y="0"/>
                  </a:cubicBezTo>
                  <a:cubicBezTo>
                    <a:pt x="11" y="2"/>
                    <a:pt x="11" y="3"/>
                    <a:pt x="11" y="5"/>
                  </a:cubicBezTo>
                  <a:cubicBezTo>
                    <a:pt x="11" y="6"/>
                    <a:pt x="8" y="8"/>
                    <a:pt x="7" y="8"/>
                  </a:cubicBezTo>
                  <a:cubicBezTo>
                    <a:pt x="4" y="8"/>
                    <a:pt x="0" y="2"/>
                    <a:pt x="0" y="2"/>
                  </a:cubicBezTo>
                  <a:cubicBezTo>
                    <a:pt x="1" y="2"/>
                    <a:pt x="4" y="2"/>
                    <a:pt x="5" y="2"/>
                  </a:cubicBezTo>
                  <a:lnTo>
                    <a:pt x="4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  <p:sp>
          <p:nvSpPr>
            <p:cNvPr id="243" name="Freeform 188">
              <a:extLst>
                <a:ext uri="{FF2B5EF4-FFF2-40B4-BE49-F238E27FC236}">
                  <a16:creationId xmlns:a16="http://schemas.microsoft.com/office/drawing/2014/main" id="{D2348544-FB45-40BC-A433-2369C5178C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2648" y="3658900"/>
              <a:ext cx="12244" cy="10713"/>
            </a:xfrm>
            <a:custGeom>
              <a:avLst/>
              <a:gdLst>
                <a:gd name="T0" fmla="*/ 10 w 11"/>
                <a:gd name="T1" fmla="*/ 4 h 10"/>
                <a:gd name="T2" fmla="*/ 11 w 11"/>
                <a:gd name="T3" fmla="*/ 10 h 10"/>
                <a:gd name="T4" fmla="*/ 6 w 11"/>
                <a:gd name="T5" fmla="*/ 10 h 10"/>
                <a:gd name="T6" fmla="*/ 0 w 11"/>
                <a:gd name="T7" fmla="*/ 5 h 10"/>
                <a:gd name="T8" fmla="*/ 4 w 11"/>
                <a:gd name="T9" fmla="*/ 0 h 10"/>
                <a:gd name="T10" fmla="*/ 10 w 11"/>
                <a:gd name="T11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0">
                  <a:moveTo>
                    <a:pt x="10" y="4"/>
                  </a:moveTo>
                  <a:cubicBezTo>
                    <a:pt x="10" y="6"/>
                    <a:pt x="10" y="8"/>
                    <a:pt x="11" y="10"/>
                  </a:cubicBezTo>
                  <a:cubicBezTo>
                    <a:pt x="10" y="10"/>
                    <a:pt x="7" y="10"/>
                    <a:pt x="6" y="10"/>
                  </a:cubicBezTo>
                  <a:cubicBezTo>
                    <a:pt x="4" y="10"/>
                    <a:pt x="0" y="7"/>
                    <a:pt x="0" y="5"/>
                  </a:cubicBezTo>
                  <a:cubicBezTo>
                    <a:pt x="1" y="4"/>
                    <a:pt x="4" y="2"/>
                    <a:pt x="4" y="0"/>
                  </a:cubicBezTo>
                  <a:cubicBezTo>
                    <a:pt x="6" y="2"/>
                    <a:pt x="8" y="4"/>
                    <a:pt x="10" y="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flood" dir="t"/>
            </a:scene3d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>
                <a:defRPr/>
              </a:pPr>
              <a:endParaRPr lang="en-US" sz="2700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72551D-5BA6-4682-8F71-5A159F8A910D}"/>
              </a:ext>
            </a:extLst>
          </p:cNvPr>
          <p:cNvGrpSpPr/>
          <p:nvPr/>
        </p:nvGrpSpPr>
        <p:grpSpPr>
          <a:xfrm>
            <a:off x="6967448" y="1504500"/>
            <a:ext cx="4198809" cy="4327899"/>
            <a:chOff x="3670593" y="2989941"/>
            <a:chExt cx="2799206" cy="2885266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0F0AF2C-16A1-45B1-9F26-ADEA7D0458CE}"/>
                </a:ext>
              </a:extLst>
            </p:cNvPr>
            <p:cNvSpPr/>
            <p:nvPr/>
          </p:nvSpPr>
          <p:spPr>
            <a:xfrm>
              <a:off x="3670593" y="2989941"/>
              <a:ext cx="2799206" cy="2885266"/>
            </a:xfrm>
            <a:custGeom>
              <a:avLst/>
              <a:gdLst>
                <a:gd name="connsiteX0" fmla="*/ 965493 w 2799206"/>
                <a:gd name="connsiteY0" fmla="*/ 0 h 2885266"/>
                <a:gd name="connsiteX1" fmla="*/ 2799206 w 2799206"/>
                <a:gd name="connsiteY1" fmla="*/ 1833713 h 2885266"/>
                <a:gd name="connsiteX2" fmla="*/ 2486037 w 2799206"/>
                <a:gd name="connsiteY2" fmla="*/ 2858960 h 2885266"/>
                <a:gd name="connsiteX3" fmla="*/ 2466366 w 2799206"/>
                <a:gd name="connsiteY3" fmla="*/ 2885266 h 2885266"/>
                <a:gd name="connsiteX4" fmla="*/ 2472634 w 2799206"/>
                <a:gd name="connsiteY4" fmla="*/ 2761123 h 2885266"/>
                <a:gd name="connsiteX5" fmla="*/ 638921 w 2799206"/>
                <a:gd name="connsiteY5" fmla="*/ 927410 h 2885266"/>
                <a:gd name="connsiteX6" fmla="*/ 472329 w 2799206"/>
                <a:gd name="connsiteY6" fmla="*/ 936871 h 2885266"/>
                <a:gd name="connsiteX7" fmla="*/ 0 w 2799206"/>
                <a:gd name="connsiteY7" fmla="*/ 274715 h 2885266"/>
                <a:gd name="connsiteX8" fmla="*/ 140594 w 2799206"/>
                <a:gd name="connsiteY8" fmla="*/ 195574 h 2885266"/>
                <a:gd name="connsiteX9" fmla="*/ 965493 w 2799206"/>
                <a:gd name="connsiteY9" fmla="*/ 0 h 288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99206" h="2885266">
                  <a:moveTo>
                    <a:pt x="965493" y="0"/>
                  </a:moveTo>
                  <a:cubicBezTo>
                    <a:pt x="1978225" y="0"/>
                    <a:pt x="2799206" y="820981"/>
                    <a:pt x="2799206" y="1833713"/>
                  </a:cubicBezTo>
                  <a:cubicBezTo>
                    <a:pt x="2799206" y="2213488"/>
                    <a:pt x="2683756" y="2566297"/>
                    <a:pt x="2486037" y="2858960"/>
                  </a:cubicBezTo>
                  <a:lnTo>
                    <a:pt x="2466366" y="2885266"/>
                  </a:lnTo>
                  <a:lnTo>
                    <a:pt x="2472634" y="2761123"/>
                  </a:lnTo>
                  <a:cubicBezTo>
                    <a:pt x="2472634" y="1748391"/>
                    <a:pt x="1651653" y="927410"/>
                    <a:pt x="638921" y="927410"/>
                  </a:cubicBezTo>
                  <a:lnTo>
                    <a:pt x="472329" y="936871"/>
                  </a:lnTo>
                  <a:lnTo>
                    <a:pt x="0" y="274715"/>
                  </a:lnTo>
                  <a:lnTo>
                    <a:pt x="140594" y="195574"/>
                  </a:lnTo>
                  <a:cubicBezTo>
                    <a:pt x="388554" y="70465"/>
                    <a:pt x="668795" y="0"/>
                    <a:pt x="965493" y="0"/>
                  </a:cubicBezTo>
                  <a:close/>
                </a:path>
              </a:pathLst>
            </a:custGeom>
            <a:solidFill>
              <a:srgbClr val="FF98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C75715-78E4-462D-A8AF-EAD41E8B99A7}"/>
                </a:ext>
              </a:extLst>
            </p:cNvPr>
            <p:cNvSpPr/>
            <p:nvPr/>
          </p:nvSpPr>
          <p:spPr>
            <a:xfrm>
              <a:off x="3894072" y="3494312"/>
              <a:ext cx="2352247" cy="2380895"/>
            </a:xfrm>
            <a:custGeom>
              <a:avLst/>
              <a:gdLst>
                <a:gd name="connsiteX0" fmla="*/ 486135 w 2352247"/>
                <a:gd name="connsiteY0" fmla="*/ 0 h 2380895"/>
                <a:gd name="connsiteX1" fmla="*/ 2352247 w 2352247"/>
                <a:gd name="connsiteY1" fmla="*/ 1866112 h 2380895"/>
                <a:gd name="connsiteX2" fmla="*/ 2314334 w 2352247"/>
                <a:gd name="connsiteY2" fmla="*/ 2242199 h 2380895"/>
                <a:gd name="connsiteX3" fmla="*/ 2292753 w 2352247"/>
                <a:gd name="connsiteY3" fmla="*/ 2326132 h 2380895"/>
                <a:gd name="connsiteX4" fmla="*/ 2274990 w 2352247"/>
                <a:gd name="connsiteY4" fmla="*/ 2354589 h 2380895"/>
                <a:gd name="connsiteX5" fmla="*/ 2255319 w 2352247"/>
                <a:gd name="connsiteY5" fmla="*/ 2380895 h 2380895"/>
                <a:gd name="connsiteX6" fmla="*/ 2261587 w 2352247"/>
                <a:gd name="connsiteY6" fmla="*/ 2256752 h 2380895"/>
                <a:gd name="connsiteX7" fmla="*/ 427874 w 2352247"/>
                <a:gd name="connsiteY7" fmla="*/ 423039 h 2380895"/>
                <a:gd name="connsiteX8" fmla="*/ 261282 w 2352247"/>
                <a:gd name="connsiteY8" fmla="*/ 432500 h 2380895"/>
                <a:gd name="connsiteX9" fmla="*/ 0 w 2352247"/>
                <a:gd name="connsiteY9" fmla="*/ 66209 h 2380895"/>
                <a:gd name="connsiteX10" fmla="*/ 110049 w 2352247"/>
                <a:gd name="connsiteY10" fmla="*/ 37913 h 2380895"/>
                <a:gd name="connsiteX11" fmla="*/ 486135 w 2352247"/>
                <a:gd name="connsiteY11" fmla="*/ 0 h 2380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2247" h="2380895">
                  <a:moveTo>
                    <a:pt x="486135" y="0"/>
                  </a:moveTo>
                  <a:cubicBezTo>
                    <a:pt x="1516760" y="0"/>
                    <a:pt x="2352247" y="835487"/>
                    <a:pt x="2352247" y="1866112"/>
                  </a:cubicBezTo>
                  <a:cubicBezTo>
                    <a:pt x="2352247" y="1994940"/>
                    <a:pt x="2339193" y="2120719"/>
                    <a:pt x="2314334" y="2242199"/>
                  </a:cubicBezTo>
                  <a:lnTo>
                    <a:pt x="2292753" y="2326132"/>
                  </a:lnTo>
                  <a:lnTo>
                    <a:pt x="2274990" y="2354589"/>
                  </a:lnTo>
                  <a:lnTo>
                    <a:pt x="2255319" y="2380895"/>
                  </a:lnTo>
                  <a:lnTo>
                    <a:pt x="2261587" y="2256752"/>
                  </a:lnTo>
                  <a:cubicBezTo>
                    <a:pt x="2261587" y="1244020"/>
                    <a:pt x="1440606" y="423039"/>
                    <a:pt x="427874" y="423039"/>
                  </a:cubicBezTo>
                  <a:lnTo>
                    <a:pt x="261282" y="432500"/>
                  </a:lnTo>
                  <a:lnTo>
                    <a:pt x="0" y="66209"/>
                  </a:lnTo>
                  <a:lnTo>
                    <a:pt x="110049" y="37913"/>
                  </a:lnTo>
                  <a:cubicBezTo>
                    <a:pt x="231528" y="13055"/>
                    <a:pt x="357307" y="0"/>
                    <a:pt x="486135" y="0"/>
                  </a:cubicBezTo>
                  <a:close/>
                </a:path>
              </a:pathLst>
            </a:custGeom>
            <a:solidFill>
              <a:srgbClr val="F590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FDBA50-840D-4FAE-9C83-DB95E850CA92}"/>
              </a:ext>
            </a:extLst>
          </p:cNvPr>
          <p:cNvGrpSpPr/>
          <p:nvPr/>
        </p:nvGrpSpPr>
        <p:grpSpPr>
          <a:xfrm rot="3873554">
            <a:off x="8754075" y="2165960"/>
            <a:ext cx="4198809" cy="4327899"/>
            <a:chOff x="3670593" y="2989941"/>
            <a:chExt cx="2799206" cy="288526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DD119D6-B263-432E-9C32-0355DA0702AB}"/>
                </a:ext>
              </a:extLst>
            </p:cNvPr>
            <p:cNvSpPr/>
            <p:nvPr/>
          </p:nvSpPr>
          <p:spPr>
            <a:xfrm>
              <a:off x="3670593" y="2989941"/>
              <a:ext cx="2799206" cy="2885266"/>
            </a:xfrm>
            <a:custGeom>
              <a:avLst/>
              <a:gdLst>
                <a:gd name="connsiteX0" fmla="*/ 965493 w 2799206"/>
                <a:gd name="connsiteY0" fmla="*/ 0 h 2885266"/>
                <a:gd name="connsiteX1" fmla="*/ 2799206 w 2799206"/>
                <a:gd name="connsiteY1" fmla="*/ 1833713 h 2885266"/>
                <a:gd name="connsiteX2" fmla="*/ 2486037 w 2799206"/>
                <a:gd name="connsiteY2" fmla="*/ 2858960 h 2885266"/>
                <a:gd name="connsiteX3" fmla="*/ 2466366 w 2799206"/>
                <a:gd name="connsiteY3" fmla="*/ 2885266 h 2885266"/>
                <a:gd name="connsiteX4" fmla="*/ 2472634 w 2799206"/>
                <a:gd name="connsiteY4" fmla="*/ 2761123 h 2885266"/>
                <a:gd name="connsiteX5" fmla="*/ 638921 w 2799206"/>
                <a:gd name="connsiteY5" fmla="*/ 927410 h 2885266"/>
                <a:gd name="connsiteX6" fmla="*/ 472329 w 2799206"/>
                <a:gd name="connsiteY6" fmla="*/ 936871 h 2885266"/>
                <a:gd name="connsiteX7" fmla="*/ 0 w 2799206"/>
                <a:gd name="connsiteY7" fmla="*/ 274715 h 2885266"/>
                <a:gd name="connsiteX8" fmla="*/ 140594 w 2799206"/>
                <a:gd name="connsiteY8" fmla="*/ 195574 h 2885266"/>
                <a:gd name="connsiteX9" fmla="*/ 965493 w 2799206"/>
                <a:gd name="connsiteY9" fmla="*/ 0 h 288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99206" h="2885266">
                  <a:moveTo>
                    <a:pt x="965493" y="0"/>
                  </a:moveTo>
                  <a:cubicBezTo>
                    <a:pt x="1978225" y="0"/>
                    <a:pt x="2799206" y="820981"/>
                    <a:pt x="2799206" y="1833713"/>
                  </a:cubicBezTo>
                  <a:cubicBezTo>
                    <a:pt x="2799206" y="2213488"/>
                    <a:pt x="2683756" y="2566297"/>
                    <a:pt x="2486037" y="2858960"/>
                  </a:cubicBezTo>
                  <a:lnTo>
                    <a:pt x="2466366" y="2885266"/>
                  </a:lnTo>
                  <a:lnTo>
                    <a:pt x="2472634" y="2761123"/>
                  </a:lnTo>
                  <a:cubicBezTo>
                    <a:pt x="2472634" y="1748391"/>
                    <a:pt x="1651653" y="927410"/>
                    <a:pt x="638921" y="927410"/>
                  </a:cubicBezTo>
                  <a:lnTo>
                    <a:pt x="472329" y="936871"/>
                  </a:lnTo>
                  <a:lnTo>
                    <a:pt x="0" y="274715"/>
                  </a:lnTo>
                  <a:lnTo>
                    <a:pt x="140594" y="195574"/>
                  </a:lnTo>
                  <a:cubicBezTo>
                    <a:pt x="388554" y="70465"/>
                    <a:pt x="668795" y="0"/>
                    <a:pt x="965493" y="0"/>
                  </a:cubicBezTo>
                  <a:close/>
                </a:path>
              </a:pathLst>
            </a:custGeom>
            <a:solidFill>
              <a:srgbClr val="40D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08D56E7-A10A-445B-AB71-143BE7739CC4}"/>
                </a:ext>
              </a:extLst>
            </p:cNvPr>
            <p:cNvSpPr/>
            <p:nvPr/>
          </p:nvSpPr>
          <p:spPr>
            <a:xfrm>
              <a:off x="3894072" y="3494312"/>
              <a:ext cx="2352247" cy="2380895"/>
            </a:xfrm>
            <a:custGeom>
              <a:avLst/>
              <a:gdLst>
                <a:gd name="connsiteX0" fmla="*/ 486135 w 2352247"/>
                <a:gd name="connsiteY0" fmla="*/ 0 h 2380895"/>
                <a:gd name="connsiteX1" fmla="*/ 2352247 w 2352247"/>
                <a:gd name="connsiteY1" fmla="*/ 1866112 h 2380895"/>
                <a:gd name="connsiteX2" fmla="*/ 2314334 w 2352247"/>
                <a:gd name="connsiteY2" fmla="*/ 2242199 h 2380895"/>
                <a:gd name="connsiteX3" fmla="*/ 2292753 w 2352247"/>
                <a:gd name="connsiteY3" fmla="*/ 2326132 h 2380895"/>
                <a:gd name="connsiteX4" fmla="*/ 2274990 w 2352247"/>
                <a:gd name="connsiteY4" fmla="*/ 2354589 h 2380895"/>
                <a:gd name="connsiteX5" fmla="*/ 2255319 w 2352247"/>
                <a:gd name="connsiteY5" fmla="*/ 2380895 h 2380895"/>
                <a:gd name="connsiteX6" fmla="*/ 2261587 w 2352247"/>
                <a:gd name="connsiteY6" fmla="*/ 2256752 h 2380895"/>
                <a:gd name="connsiteX7" fmla="*/ 427874 w 2352247"/>
                <a:gd name="connsiteY7" fmla="*/ 423039 h 2380895"/>
                <a:gd name="connsiteX8" fmla="*/ 261282 w 2352247"/>
                <a:gd name="connsiteY8" fmla="*/ 432500 h 2380895"/>
                <a:gd name="connsiteX9" fmla="*/ 0 w 2352247"/>
                <a:gd name="connsiteY9" fmla="*/ 66209 h 2380895"/>
                <a:gd name="connsiteX10" fmla="*/ 110049 w 2352247"/>
                <a:gd name="connsiteY10" fmla="*/ 37913 h 2380895"/>
                <a:gd name="connsiteX11" fmla="*/ 486135 w 2352247"/>
                <a:gd name="connsiteY11" fmla="*/ 0 h 2380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2247" h="2380895">
                  <a:moveTo>
                    <a:pt x="486135" y="0"/>
                  </a:moveTo>
                  <a:cubicBezTo>
                    <a:pt x="1516760" y="0"/>
                    <a:pt x="2352247" y="835487"/>
                    <a:pt x="2352247" y="1866112"/>
                  </a:cubicBezTo>
                  <a:cubicBezTo>
                    <a:pt x="2352247" y="1994940"/>
                    <a:pt x="2339193" y="2120719"/>
                    <a:pt x="2314334" y="2242199"/>
                  </a:cubicBezTo>
                  <a:lnTo>
                    <a:pt x="2292753" y="2326132"/>
                  </a:lnTo>
                  <a:lnTo>
                    <a:pt x="2274990" y="2354589"/>
                  </a:lnTo>
                  <a:lnTo>
                    <a:pt x="2255319" y="2380895"/>
                  </a:lnTo>
                  <a:lnTo>
                    <a:pt x="2261587" y="2256752"/>
                  </a:lnTo>
                  <a:cubicBezTo>
                    <a:pt x="2261587" y="1244020"/>
                    <a:pt x="1440606" y="423039"/>
                    <a:pt x="427874" y="423039"/>
                  </a:cubicBezTo>
                  <a:lnTo>
                    <a:pt x="261282" y="432500"/>
                  </a:lnTo>
                  <a:lnTo>
                    <a:pt x="0" y="66209"/>
                  </a:lnTo>
                  <a:lnTo>
                    <a:pt x="110049" y="37913"/>
                  </a:lnTo>
                  <a:cubicBezTo>
                    <a:pt x="231528" y="13055"/>
                    <a:pt x="357307" y="0"/>
                    <a:pt x="486135" y="0"/>
                  </a:cubicBezTo>
                  <a:close/>
                </a:path>
              </a:pathLst>
            </a:custGeom>
            <a:solidFill>
              <a:srgbClr val="33C0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4017B71-0AE3-4408-BC36-07880B4D3F91}"/>
              </a:ext>
            </a:extLst>
          </p:cNvPr>
          <p:cNvGrpSpPr/>
          <p:nvPr/>
        </p:nvGrpSpPr>
        <p:grpSpPr>
          <a:xfrm rot="8322025">
            <a:off x="8509011" y="4244918"/>
            <a:ext cx="4198809" cy="4327899"/>
            <a:chOff x="3670593" y="2989941"/>
            <a:chExt cx="2799206" cy="288526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675BC93-6809-4EFD-A7F3-39088EFA2317}"/>
                </a:ext>
              </a:extLst>
            </p:cNvPr>
            <p:cNvSpPr/>
            <p:nvPr/>
          </p:nvSpPr>
          <p:spPr>
            <a:xfrm>
              <a:off x="3670593" y="2989941"/>
              <a:ext cx="2799206" cy="2885266"/>
            </a:xfrm>
            <a:custGeom>
              <a:avLst/>
              <a:gdLst>
                <a:gd name="connsiteX0" fmla="*/ 965493 w 2799206"/>
                <a:gd name="connsiteY0" fmla="*/ 0 h 2885266"/>
                <a:gd name="connsiteX1" fmla="*/ 2799206 w 2799206"/>
                <a:gd name="connsiteY1" fmla="*/ 1833713 h 2885266"/>
                <a:gd name="connsiteX2" fmla="*/ 2486037 w 2799206"/>
                <a:gd name="connsiteY2" fmla="*/ 2858960 h 2885266"/>
                <a:gd name="connsiteX3" fmla="*/ 2466366 w 2799206"/>
                <a:gd name="connsiteY3" fmla="*/ 2885266 h 2885266"/>
                <a:gd name="connsiteX4" fmla="*/ 2472634 w 2799206"/>
                <a:gd name="connsiteY4" fmla="*/ 2761123 h 2885266"/>
                <a:gd name="connsiteX5" fmla="*/ 638921 w 2799206"/>
                <a:gd name="connsiteY5" fmla="*/ 927410 h 2885266"/>
                <a:gd name="connsiteX6" fmla="*/ 472329 w 2799206"/>
                <a:gd name="connsiteY6" fmla="*/ 936871 h 2885266"/>
                <a:gd name="connsiteX7" fmla="*/ 0 w 2799206"/>
                <a:gd name="connsiteY7" fmla="*/ 274715 h 2885266"/>
                <a:gd name="connsiteX8" fmla="*/ 140594 w 2799206"/>
                <a:gd name="connsiteY8" fmla="*/ 195574 h 2885266"/>
                <a:gd name="connsiteX9" fmla="*/ 965493 w 2799206"/>
                <a:gd name="connsiteY9" fmla="*/ 0 h 288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99206" h="2885266">
                  <a:moveTo>
                    <a:pt x="965493" y="0"/>
                  </a:moveTo>
                  <a:cubicBezTo>
                    <a:pt x="1978225" y="0"/>
                    <a:pt x="2799206" y="820981"/>
                    <a:pt x="2799206" y="1833713"/>
                  </a:cubicBezTo>
                  <a:cubicBezTo>
                    <a:pt x="2799206" y="2213488"/>
                    <a:pt x="2683756" y="2566297"/>
                    <a:pt x="2486037" y="2858960"/>
                  </a:cubicBezTo>
                  <a:lnTo>
                    <a:pt x="2466366" y="2885266"/>
                  </a:lnTo>
                  <a:lnTo>
                    <a:pt x="2472634" y="2761123"/>
                  </a:lnTo>
                  <a:cubicBezTo>
                    <a:pt x="2472634" y="1748391"/>
                    <a:pt x="1651653" y="927410"/>
                    <a:pt x="638921" y="927410"/>
                  </a:cubicBezTo>
                  <a:lnTo>
                    <a:pt x="472329" y="936871"/>
                  </a:lnTo>
                  <a:lnTo>
                    <a:pt x="0" y="274715"/>
                  </a:lnTo>
                  <a:lnTo>
                    <a:pt x="140594" y="195574"/>
                  </a:lnTo>
                  <a:cubicBezTo>
                    <a:pt x="388554" y="70465"/>
                    <a:pt x="668795" y="0"/>
                    <a:pt x="965493" y="0"/>
                  </a:cubicBezTo>
                  <a:close/>
                </a:path>
              </a:pathLst>
            </a:custGeom>
            <a:solidFill>
              <a:srgbClr val="42D1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62C418B-4BD1-40AB-A49B-ED1B0ADA0D48}"/>
                </a:ext>
              </a:extLst>
            </p:cNvPr>
            <p:cNvSpPr/>
            <p:nvPr/>
          </p:nvSpPr>
          <p:spPr>
            <a:xfrm>
              <a:off x="3894072" y="3494312"/>
              <a:ext cx="2352247" cy="2380895"/>
            </a:xfrm>
            <a:custGeom>
              <a:avLst/>
              <a:gdLst>
                <a:gd name="connsiteX0" fmla="*/ 486135 w 2352247"/>
                <a:gd name="connsiteY0" fmla="*/ 0 h 2380895"/>
                <a:gd name="connsiteX1" fmla="*/ 2352247 w 2352247"/>
                <a:gd name="connsiteY1" fmla="*/ 1866112 h 2380895"/>
                <a:gd name="connsiteX2" fmla="*/ 2314334 w 2352247"/>
                <a:gd name="connsiteY2" fmla="*/ 2242199 h 2380895"/>
                <a:gd name="connsiteX3" fmla="*/ 2292753 w 2352247"/>
                <a:gd name="connsiteY3" fmla="*/ 2326132 h 2380895"/>
                <a:gd name="connsiteX4" fmla="*/ 2274990 w 2352247"/>
                <a:gd name="connsiteY4" fmla="*/ 2354589 h 2380895"/>
                <a:gd name="connsiteX5" fmla="*/ 2255319 w 2352247"/>
                <a:gd name="connsiteY5" fmla="*/ 2380895 h 2380895"/>
                <a:gd name="connsiteX6" fmla="*/ 2261587 w 2352247"/>
                <a:gd name="connsiteY6" fmla="*/ 2256752 h 2380895"/>
                <a:gd name="connsiteX7" fmla="*/ 427874 w 2352247"/>
                <a:gd name="connsiteY7" fmla="*/ 423039 h 2380895"/>
                <a:gd name="connsiteX8" fmla="*/ 261282 w 2352247"/>
                <a:gd name="connsiteY8" fmla="*/ 432500 h 2380895"/>
                <a:gd name="connsiteX9" fmla="*/ 0 w 2352247"/>
                <a:gd name="connsiteY9" fmla="*/ 66209 h 2380895"/>
                <a:gd name="connsiteX10" fmla="*/ 110049 w 2352247"/>
                <a:gd name="connsiteY10" fmla="*/ 37913 h 2380895"/>
                <a:gd name="connsiteX11" fmla="*/ 486135 w 2352247"/>
                <a:gd name="connsiteY11" fmla="*/ 0 h 2380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2247" h="2380895">
                  <a:moveTo>
                    <a:pt x="486135" y="0"/>
                  </a:moveTo>
                  <a:cubicBezTo>
                    <a:pt x="1516760" y="0"/>
                    <a:pt x="2352247" y="835487"/>
                    <a:pt x="2352247" y="1866112"/>
                  </a:cubicBezTo>
                  <a:cubicBezTo>
                    <a:pt x="2352247" y="1994940"/>
                    <a:pt x="2339193" y="2120719"/>
                    <a:pt x="2314334" y="2242199"/>
                  </a:cubicBezTo>
                  <a:lnTo>
                    <a:pt x="2292753" y="2326132"/>
                  </a:lnTo>
                  <a:lnTo>
                    <a:pt x="2274990" y="2354589"/>
                  </a:lnTo>
                  <a:lnTo>
                    <a:pt x="2255319" y="2380895"/>
                  </a:lnTo>
                  <a:lnTo>
                    <a:pt x="2261587" y="2256752"/>
                  </a:lnTo>
                  <a:cubicBezTo>
                    <a:pt x="2261587" y="1244020"/>
                    <a:pt x="1440606" y="423039"/>
                    <a:pt x="427874" y="423039"/>
                  </a:cubicBezTo>
                  <a:lnTo>
                    <a:pt x="261282" y="432500"/>
                  </a:lnTo>
                  <a:lnTo>
                    <a:pt x="0" y="66209"/>
                  </a:lnTo>
                  <a:lnTo>
                    <a:pt x="110049" y="37913"/>
                  </a:lnTo>
                  <a:cubicBezTo>
                    <a:pt x="231528" y="13055"/>
                    <a:pt x="357307" y="0"/>
                    <a:pt x="486135" y="0"/>
                  </a:cubicBezTo>
                  <a:close/>
                </a:path>
              </a:pathLst>
            </a:custGeom>
            <a:solidFill>
              <a:srgbClr val="3AC6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768C497-D54D-4D22-B6E3-BB036061D159}"/>
              </a:ext>
            </a:extLst>
          </p:cNvPr>
          <p:cNvGrpSpPr/>
          <p:nvPr/>
        </p:nvGrpSpPr>
        <p:grpSpPr>
          <a:xfrm rot="13282861">
            <a:off x="6371448" y="4516016"/>
            <a:ext cx="4198809" cy="4327899"/>
            <a:chOff x="3670593" y="2989941"/>
            <a:chExt cx="2799206" cy="288526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CD4D035-93C7-43A1-AD9F-A4C0293E9806}"/>
                </a:ext>
              </a:extLst>
            </p:cNvPr>
            <p:cNvSpPr/>
            <p:nvPr/>
          </p:nvSpPr>
          <p:spPr>
            <a:xfrm>
              <a:off x="3670593" y="2989941"/>
              <a:ext cx="2799206" cy="2885266"/>
            </a:xfrm>
            <a:custGeom>
              <a:avLst/>
              <a:gdLst>
                <a:gd name="connsiteX0" fmla="*/ 965493 w 2799206"/>
                <a:gd name="connsiteY0" fmla="*/ 0 h 2885266"/>
                <a:gd name="connsiteX1" fmla="*/ 2799206 w 2799206"/>
                <a:gd name="connsiteY1" fmla="*/ 1833713 h 2885266"/>
                <a:gd name="connsiteX2" fmla="*/ 2486037 w 2799206"/>
                <a:gd name="connsiteY2" fmla="*/ 2858960 h 2885266"/>
                <a:gd name="connsiteX3" fmla="*/ 2466366 w 2799206"/>
                <a:gd name="connsiteY3" fmla="*/ 2885266 h 2885266"/>
                <a:gd name="connsiteX4" fmla="*/ 2472634 w 2799206"/>
                <a:gd name="connsiteY4" fmla="*/ 2761123 h 2885266"/>
                <a:gd name="connsiteX5" fmla="*/ 638921 w 2799206"/>
                <a:gd name="connsiteY5" fmla="*/ 927410 h 2885266"/>
                <a:gd name="connsiteX6" fmla="*/ 472329 w 2799206"/>
                <a:gd name="connsiteY6" fmla="*/ 936871 h 2885266"/>
                <a:gd name="connsiteX7" fmla="*/ 0 w 2799206"/>
                <a:gd name="connsiteY7" fmla="*/ 274715 h 2885266"/>
                <a:gd name="connsiteX8" fmla="*/ 140594 w 2799206"/>
                <a:gd name="connsiteY8" fmla="*/ 195574 h 2885266"/>
                <a:gd name="connsiteX9" fmla="*/ 965493 w 2799206"/>
                <a:gd name="connsiteY9" fmla="*/ 0 h 288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99206" h="2885266">
                  <a:moveTo>
                    <a:pt x="965493" y="0"/>
                  </a:moveTo>
                  <a:cubicBezTo>
                    <a:pt x="1978225" y="0"/>
                    <a:pt x="2799206" y="820981"/>
                    <a:pt x="2799206" y="1833713"/>
                  </a:cubicBezTo>
                  <a:cubicBezTo>
                    <a:pt x="2799206" y="2213488"/>
                    <a:pt x="2683756" y="2566297"/>
                    <a:pt x="2486037" y="2858960"/>
                  </a:cubicBezTo>
                  <a:lnTo>
                    <a:pt x="2466366" y="2885266"/>
                  </a:lnTo>
                  <a:lnTo>
                    <a:pt x="2472634" y="2761123"/>
                  </a:lnTo>
                  <a:cubicBezTo>
                    <a:pt x="2472634" y="1748391"/>
                    <a:pt x="1651653" y="927410"/>
                    <a:pt x="638921" y="927410"/>
                  </a:cubicBezTo>
                  <a:lnTo>
                    <a:pt x="472329" y="936871"/>
                  </a:lnTo>
                  <a:lnTo>
                    <a:pt x="0" y="274715"/>
                  </a:lnTo>
                  <a:lnTo>
                    <a:pt x="140594" y="195574"/>
                  </a:lnTo>
                  <a:cubicBezTo>
                    <a:pt x="388554" y="70465"/>
                    <a:pt x="668795" y="0"/>
                    <a:pt x="965493" y="0"/>
                  </a:cubicBezTo>
                  <a:close/>
                </a:path>
              </a:pathLst>
            </a:custGeom>
            <a:solidFill>
              <a:srgbClr val="FFC6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C84C4B5-362C-4D56-9C4D-17B31E1B3B61}"/>
                </a:ext>
              </a:extLst>
            </p:cNvPr>
            <p:cNvSpPr/>
            <p:nvPr/>
          </p:nvSpPr>
          <p:spPr>
            <a:xfrm>
              <a:off x="3894072" y="3494312"/>
              <a:ext cx="2352247" cy="2380895"/>
            </a:xfrm>
            <a:custGeom>
              <a:avLst/>
              <a:gdLst>
                <a:gd name="connsiteX0" fmla="*/ 486135 w 2352247"/>
                <a:gd name="connsiteY0" fmla="*/ 0 h 2380895"/>
                <a:gd name="connsiteX1" fmla="*/ 2352247 w 2352247"/>
                <a:gd name="connsiteY1" fmla="*/ 1866112 h 2380895"/>
                <a:gd name="connsiteX2" fmla="*/ 2314334 w 2352247"/>
                <a:gd name="connsiteY2" fmla="*/ 2242199 h 2380895"/>
                <a:gd name="connsiteX3" fmla="*/ 2292753 w 2352247"/>
                <a:gd name="connsiteY3" fmla="*/ 2326132 h 2380895"/>
                <a:gd name="connsiteX4" fmla="*/ 2274990 w 2352247"/>
                <a:gd name="connsiteY4" fmla="*/ 2354589 h 2380895"/>
                <a:gd name="connsiteX5" fmla="*/ 2255319 w 2352247"/>
                <a:gd name="connsiteY5" fmla="*/ 2380895 h 2380895"/>
                <a:gd name="connsiteX6" fmla="*/ 2261587 w 2352247"/>
                <a:gd name="connsiteY6" fmla="*/ 2256752 h 2380895"/>
                <a:gd name="connsiteX7" fmla="*/ 427874 w 2352247"/>
                <a:gd name="connsiteY7" fmla="*/ 423039 h 2380895"/>
                <a:gd name="connsiteX8" fmla="*/ 261282 w 2352247"/>
                <a:gd name="connsiteY8" fmla="*/ 432500 h 2380895"/>
                <a:gd name="connsiteX9" fmla="*/ 0 w 2352247"/>
                <a:gd name="connsiteY9" fmla="*/ 66209 h 2380895"/>
                <a:gd name="connsiteX10" fmla="*/ 110049 w 2352247"/>
                <a:gd name="connsiteY10" fmla="*/ 37913 h 2380895"/>
                <a:gd name="connsiteX11" fmla="*/ 486135 w 2352247"/>
                <a:gd name="connsiteY11" fmla="*/ 0 h 2380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2247" h="2380895">
                  <a:moveTo>
                    <a:pt x="486135" y="0"/>
                  </a:moveTo>
                  <a:cubicBezTo>
                    <a:pt x="1516760" y="0"/>
                    <a:pt x="2352247" y="835487"/>
                    <a:pt x="2352247" y="1866112"/>
                  </a:cubicBezTo>
                  <a:cubicBezTo>
                    <a:pt x="2352247" y="1994940"/>
                    <a:pt x="2339193" y="2120719"/>
                    <a:pt x="2314334" y="2242199"/>
                  </a:cubicBezTo>
                  <a:lnTo>
                    <a:pt x="2292753" y="2326132"/>
                  </a:lnTo>
                  <a:lnTo>
                    <a:pt x="2274990" y="2354589"/>
                  </a:lnTo>
                  <a:lnTo>
                    <a:pt x="2255319" y="2380895"/>
                  </a:lnTo>
                  <a:lnTo>
                    <a:pt x="2261587" y="2256752"/>
                  </a:lnTo>
                  <a:cubicBezTo>
                    <a:pt x="2261587" y="1244020"/>
                    <a:pt x="1440606" y="423039"/>
                    <a:pt x="427874" y="423039"/>
                  </a:cubicBezTo>
                  <a:lnTo>
                    <a:pt x="261282" y="432500"/>
                  </a:lnTo>
                  <a:lnTo>
                    <a:pt x="0" y="66209"/>
                  </a:lnTo>
                  <a:lnTo>
                    <a:pt x="110049" y="37913"/>
                  </a:lnTo>
                  <a:cubicBezTo>
                    <a:pt x="231528" y="13055"/>
                    <a:pt x="357307" y="0"/>
                    <a:pt x="486135" y="0"/>
                  </a:cubicBezTo>
                  <a:close/>
                </a:path>
              </a:pathLst>
            </a:custGeom>
            <a:solidFill>
              <a:srgbClr val="F7B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4C791B-69F0-4CEE-99E2-1895FAA42F52}"/>
              </a:ext>
            </a:extLst>
          </p:cNvPr>
          <p:cNvGrpSpPr/>
          <p:nvPr/>
        </p:nvGrpSpPr>
        <p:grpSpPr>
          <a:xfrm rot="17100000">
            <a:off x="5357561" y="2860517"/>
            <a:ext cx="4198809" cy="4327899"/>
            <a:chOff x="3670593" y="2989941"/>
            <a:chExt cx="2799206" cy="288526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169C9C9-BD1A-407B-9811-DDABD05BD271}"/>
                </a:ext>
              </a:extLst>
            </p:cNvPr>
            <p:cNvSpPr/>
            <p:nvPr/>
          </p:nvSpPr>
          <p:spPr>
            <a:xfrm>
              <a:off x="3670593" y="2989941"/>
              <a:ext cx="2799206" cy="2885266"/>
            </a:xfrm>
            <a:custGeom>
              <a:avLst/>
              <a:gdLst>
                <a:gd name="connsiteX0" fmla="*/ 965493 w 2799206"/>
                <a:gd name="connsiteY0" fmla="*/ 0 h 2885266"/>
                <a:gd name="connsiteX1" fmla="*/ 2799206 w 2799206"/>
                <a:gd name="connsiteY1" fmla="*/ 1833713 h 2885266"/>
                <a:gd name="connsiteX2" fmla="*/ 2486037 w 2799206"/>
                <a:gd name="connsiteY2" fmla="*/ 2858960 h 2885266"/>
                <a:gd name="connsiteX3" fmla="*/ 2466366 w 2799206"/>
                <a:gd name="connsiteY3" fmla="*/ 2885266 h 2885266"/>
                <a:gd name="connsiteX4" fmla="*/ 2472634 w 2799206"/>
                <a:gd name="connsiteY4" fmla="*/ 2761123 h 2885266"/>
                <a:gd name="connsiteX5" fmla="*/ 638921 w 2799206"/>
                <a:gd name="connsiteY5" fmla="*/ 927410 h 2885266"/>
                <a:gd name="connsiteX6" fmla="*/ 472329 w 2799206"/>
                <a:gd name="connsiteY6" fmla="*/ 936871 h 2885266"/>
                <a:gd name="connsiteX7" fmla="*/ 0 w 2799206"/>
                <a:gd name="connsiteY7" fmla="*/ 274715 h 2885266"/>
                <a:gd name="connsiteX8" fmla="*/ 140594 w 2799206"/>
                <a:gd name="connsiteY8" fmla="*/ 195574 h 2885266"/>
                <a:gd name="connsiteX9" fmla="*/ 965493 w 2799206"/>
                <a:gd name="connsiteY9" fmla="*/ 0 h 288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99206" h="2885266">
                  <a:moveTo>
                    <a:pt x="965493" y="0"/>
                  </a:moveTo>
                  <a:cubicBezTo>
                    <a:pt x="1978225" y="0"/>
                    <a:pt x="2799206" y="820981"/>
                    <a:pt x="2799206" y="1833713"/>
                  </a:cubicBezTo>
                  <a:cubicBezTo>
                    <a:pt x="2799206" y="2213488"/>
                    <a:pt x="2683756" y="2566297"/>
                    <a:pt x="2486037" y="2858960"/>
                  </a:cubicBezTo>
                  <a:lnTo>
                    <a:pt x="2466366" y="2885266"/>
                  </a:lnTo>
                  <a:lnTo>
                    <a:pt x="2472634" y="2761123"/>
                  </a:lnTo>
                  <a:cubicBezTo>
                    <a:pt x="2472634" y="1748391"/>
                    <a:pt x="1651653" y="927410"/>
                    <a:pt x="638921" y="927410"/>
                  </a:cubicBezTo>
                  <a:lnTo>
                    <a:pt x="472329" y="936871"/>
                  </a:lnTo>
                  <a:lnTo>
                    <a:pt x="0" y="274715"/>
                  </a:lnTo>
                  <a:lnTo>
                    <a:pt x="140594" y="195574"/>
                  </a:lnTo>
                  <a:cubicBezTo>
                    <a:pt x="388554" y="70465"/>
                    <a:pt x="668795" y="0"/>
                    <a:pt x="965493" y="0"/>
                  </a:cubicBezTo>
                  <a:close/>
                </a:path>
              </a:pathLst>
            </a:custGeom>
            <a:solidFill>
              <a:srgbClr val="FE66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A9D14E2-7190-42BD-AC3A-4CA200DED3D9}"/>
                </a:ext>
              </a:extLst>
            </p:cNvPr>
            <p:cNvSpPr/>
            <p:nvPr/>
          </p:nvSpPr>
          <p:spPr>
            <a:xfrm>
              <a:off x="3894072" y="3494312"/>
              <a:ext cx="2352247" cy="2380895"/>
            </a:xfrm>
            <a:custGeom>
              <a:avLst/>
              <a:gdLst>
                <a:gd name="connsiteX0" fmla="*/ 486135 w 2352247"/>
                <a:gd name="connsiteY0" fmla="*/ 0 h 2380895"/>
                <a:gd name="connsiteX1" fmla="*/ 2352247 w 2352247"/>
                <a:gd name="connsiteY1" fmla="*/ 1866112 h 2380895"/>
                <a:gd name="connsiteX2" fmla="*/ 2314334 w 2352247"/>
                <a:gd name="connsiteY2" fmla="*/ 2242199 h 2380895"/>
                <a:gd name="connsiteX3" fmla="*/ 2292753 w 2352247"/>
                <a:gd name="connsiteY3" fmla="*/ 2326132 h 2380895"/>
                <a:gd name="connsiteX4" fmla="*/ 2274990 w 2352247"/>
                <a:gd name="connsiteY4" fmla="*/ 2354589 h 2380895"/>
                <a:gd name="connsiteX5" fmla="*/ 2255319 w 2352247"/>
                <a:gd name="connsiteY5" fmla="*/ 2380895 h 2380895"/>
                <a:gd name="connsiteX6" fmla="*/ 2261587 w 2352247"/>
                <a:gd name="connsiteY6" fmla="*/ 2256752 h 2380895"/>
                <a:gd name="connsiteX7" fmla="*/ 427874 w 2352247"/>
                <a:gd name="connsiteY7" fmla="*/ 423039 h 2380895"/>
                <a:gd name="connsiteX8" fmla="*/ 261282 w 2352247"/>
                <a:gd name="connsiteY8" fmla="*/ 432500 h 2380895"/>
                <a:gd name="connsiteX9" fmla="*/ 0 w 2352247"/>
                <a:gd name="connsiteY9" fmla="*/ 66209 h 2380895"/>
                <a:gd name="connsiteX10" fmla="*/ 110049 w 2352247"/>
                <a:gd name="connsiteY10" fmla="*/ 37913 h 2380895"/>
                <a:gd name="connsiteX11" fmla="*/ 486135 w 2352247"/>
                <a:gd name="connsiteY11" fmla="*/ 0 h 2380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2247" h="2380895">
                  <a:moveTo>
                    <a:pt x="486135" y="0"/>
                  </a:moveTo>
                  <a:cubicBezTo>
                    <a:pt x="1516760" y="0"/>
                    <a:pt x="2352247" y="835487"/>
                    <a:pt x="2352247" y="1866112"/>
                  </a:cubicBezTo>
                  <a:cubicBezTo>
                    <a:pt x="2352247" y="1994940"/>
                    <a:pt x="2339193" y="2120719"/>
                    <a:pt x="2314334" y="2242199"/>
                  </a:cubicBezTo>
                  <a:lnTo>
                    <a:pt x="2292753" y="2326132"/>
                  </a:lnTo>
                  <a:lnTo>
                    <a:pt x="2274990" y="2354589"/>
                  </a:lnTo>
                  <a:lnTo>
                    <a:pt x="2255319" y="2380895"/>
                  </a:lnTo>
                  <a:lnTo>
                    <a:pt x="2261587" y="2256752"/>
                  </a:lnTo>
                  <a:cubicBezTo>
                    <a:pt x="2261587" y="1244020"/>
                    <a:pt x="1440606" y="423039"/>
                    <a:pt x="427874" y="423039"/>
                  </a:cubicBezTo>
                  <a:lnTo>
                    <a:pt x="261282" y="432500"/>
                  </a:lnTo>
                  <a:lnTo>
                    <a:pt x="0" y="66209"/>
                  </a:lnTo>
                  <a:lnTo>
                    <a:pt x="110049" y="37913"/>
                  </a:lnTo>
                  <a:cubicBezTo>
                    <a:pt x="231528" y="13055"/>
                    <a:pt x="357307" y="0"/>
                    <a:pt x="486135" y="0"/>
                  </a:cubicBezTo>
                  <a:close/>
                </a:path>
              </a:pathLst>
            </a:custGeom>
            <a:solidFill>
              <a:srgbClr val="EF57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pic>
        <p:nvPicPr>
          <p:cNvPr id="28" name="Graphic 27" descr="Bullseye">
            <a:extLst>
              <a:ext uri="{FF2B5EF4-FFF2-40B4-BE49-F238E27FC236}">
                <a16:creationId xmlns:a16="http://schemas.microsoft.com/office/drawing/2014/main" id="{9CCCBFFA-885E-43D0-B25A-374FC53CE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4159" y="1935927"/>
            <a:ext cx="685800" cy="685800"/>
          </a:xfrm>
          <a:prstGeom prst="rect">
            <a:avLst/>
          </a:prstGeom>
        </p:spPr>
      </p:pic>
      <p:pic>
        <p:nvPicPr>
          <p:cNvPr id="30" name="Graphic 29" descr="Presentation with bar chart">
            <a:extLst>
              <a:ext uri="{FF2B5EF4-FFF2-40B4-BE49-F238E27FC236}">
                <a16:creationId xmlns:a16="http://schemas.microsoft.com/office/drawing/2014/main" id="{7B62BFAF-4948-4AE6-BDA5-A9F99924B7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65271" y="2355602"/>
            <a:ext cx="685800" cy="685800"/>
          </a:xfrm>
          <a:prstGeom prst="rect">
            <a:avLst/>
          </a:prstGeom>
        </p:spPr>
      </p:pic>
      <p:pic>
        <p:nvPicPr>
          <p:cNvPr id="32" name="Graphic 31" descr="Bar graph with upward trend">
            <a:extLst>
              <a:ext uri="{FF2B5EF4-FFF2-40B4-BE49-F238E27FC236}">
                <a16:creationId xmlns:a16="http://schemas.microsoft.com/office/drawing/2014/main" id="{DE4FEA8E-9E24-488D-B854-9D7539475F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949959" y="6484254"/>
            <a:ext cx="685800" cy="685800"/>
          </a:xfrm>
          <a:prstGeom prst="rect">
            <a:avLst/>
          </a:prstGeom>
        </p:spPr>
      </p:pic>
      <p:pic>
        <p:nvPicPr>
          <p:cNvPr id="34" name="Graphic 33" descr="Single gear">
            <a:extLst>
              <a:ext uri="{FF2B5EF4-FFF2-40B4-BE49-F238E27FC236}">
                <a16:creationId xmlns:a16="http://schemas.microsoft.com/office/drawing/2014/main" id="{AAB45B51-670D-4075-95BC-960BFE9C59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23717" y="5332455"/>
            <a:ext cx="685800" cy="685800"/>
          </a:xfrm>
          <a:prstGeom prst="rect">
            <a:avLst/>
          </a:prstGeom>
        </p:spPr>
      </p:pic>
      <p:pic>
        <p:nvPicPr>
          <p:cNvPr id="36" name="Graphic 35" descr="Head with gears">
            <a:extLst>
              <a:ext uri="{FF2B5EF4-FFF2-40B4-BE49-F238E27FC236}">
                <a16:creationId xmlns:a16="http://schemas.microsoft.com/office/drawing/2014/main" id="{64C8F308-E020-4C8A-AFF9-21AF1B0F1B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97510" y="8230541"/>
            <a:ext cx="685800" cy="6858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75421B2-3209-46DD-A2FE-9B21881D841B}"/>
              </a:ext>
            </a:extLst>
          </p:cNvPr>
          <p:cNvGrpSpPr/>
          <p:nvPr/>
        </p:nvGrpSpPr>
        <p:grpSpPr>
          <a:xfrm>
            <a:off x="8209959" y="4174248"/>
            <a:ext cx="2314818" cy="2314818"/>
            <a:chOff x="5473306" y="2782832"/>
            <a:chExt cx="1543212" cy="154321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5515AE2-1783-4E1F-8360-9C97079C0F9C}"/>
                </a:ext>
              </a:extLst>
            </p:cNvPr>
            <p:cNvSpPr/>
            <p:nvPr/>
          </p:nvSpPr>
          <p:spPr>
            <a:xfrm>
              <a:off x="5473306" y="2782832"/>
              <a:ext cx="1543212" cy="1543212"/>
            </a:xfrm>
            <a:prstGeom prst="ellipse">
              <a:avLst/>
            </a:prstGeom>
            <a:solidFill>
              <a:srgbClr val="BFB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C296D1-9833-45A0-9680-89A54B76EA76}"/>
                </a:ext>
              </a:extLst>
            </p:cNvPr>
            <p:cNvSpPr txBox="1"/>
            <p:nvPr/>
          </p:nvSpPr>
          <p:spPr>
            <a:xfrm>
              <a:off x="5656162" y="3241935"/>
              <a:ext cx="1170812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ACCOUSTICS AND INNOVATION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EE5FC02-CE67-4379-AA7F-C8BC1CB04321}"/>
              </a:ext>
            </a:extLst>
          </p:cNvPr>
          <p:cNvSpPr txBox="1"/>
          <p:nvPr/>
        </p:nvSpPr>
        <p:spPr>
          <a:xfrm>
            <a:off x="6356695" y="2132211"/>
            <a:ext cx="8871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200" b="1" dirty="0">
                <a:latin typeface="Century Gothic" panose="020B0502020202020204" pitchFamily="34" charset="0"/>
              </a:rPr>
              <a:t>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9FC27C7-E8D7-4D95-A37D-5A09D141D8CF}"/>
              </a:ext>
            </a:extLst>
          </p:cNvPr>
          <p:cNvSpPr txBox="1"/>
          <p:nvPr/>
        </p:nvSpPr>
        <p:spPr>
          <a:xfrm>
            <a:off x="10378618" y="1601180"/>
            <a:ext cx="8871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200" b="1" dirty="0">
                <a:latin typeface="Century Gothic" panose="020B0502020202020204" pitchFamily="34" charset="0"/>
              </a:rPr>
              <a:t>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4536FBC-8C7B-4FD4-828E-436E8C1C8F94}"/>
              </a:ext>
            </a:extLst>
          </p:cNvPr>
          <p:cNvSpPr txBox="1"/>
          <p:nvPr/>
        </p:nvSpPr>
        <p:spPr>
          <a:xfrm>
            <a:off x="12249806" y="5521346"/>
            <a:ext cx="8871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200" b="1" dirty="0">
                <a:latin typeface="Century Gothic" panose="020B0502020202020204" pitchFamily="34" charset="0"/>
              </a:rPr>
              <a:t>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AAADE34-6603-4B94-B350-9E3982F49884}"/>
              </a:ext>
            </a:extLst>
          </p:cNvPr>
          <p:cNvSpPr txBox="1"/>
          <p:nvPr/>
        </p:nvSpPr>
        <p:spPr>
          <a:xfrm>
            <a:off x="8980151" y="8445717"/>
            <a:ext cx="8871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dirty="0">
                <a:latin typeface="Century Gothic" panose="020B0502020202020204" pitchFamily="34" charset="0"/>
              </a:rPr>
              <a:t>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B149A27-A359-4203-9F5A-C223B518E31C}"/>
              </a:ext>
            </a:extLst>
          </p:cNvPr>
          <p:cNvSpPr txBox="1"/>
          <p:nvPr/>
        </p:nvSpPr>
        <p:spPr>
          <a:xfrm>
            <a:off x="5579158" y="6356915"/>
            <a:ext cx="8871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dirty="0">
                <a:latin typeface="Century Gothic" panose="020B0502020202020204" pitchFamily="34" charset="0"/>
              </a:rPr>
              <a:t>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B71CA1-E2D1-4099-AFF1-07E8278D2E63}"/>
              </a:ext>
            </a:extLst>
          </p:cNvPr>
          <p:cNvGrpSpPr/>
          <p:nvPr/>
        </p:nvGrpSpPr>
        <p:grpSpPr>
          <a:xfrm>
            <a:off x="1230180" y="1228752"/>
            <a:ext cx="5145565" cy="1885248"/>
            <a:chOff x="820120" y="819167"/>
            <a:chExt cx="3430376" cy="125683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9D1A27-098F-4627-B85B-57E63A2D8B6A}"/>
                </a:ext>
              </a:extLst>
            </p:cNvPr>
            <p:cNvSpPr txBox="1"/>
            <p:nvPr/>
          </p:nvSpPr>
          <p:spPr>
            <a:xfrm>
              <a:off x="1930400" y="819167"/>
              <a:ext cx="2202685" cy="718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200" b="1" dirty="0">
                  <a:solidFill>
                    <a:srgbClr val="FF983B"/>
                  </a:solidFill>
                  <a:latin typeface="Century Gothic" panose="020B0502020202020204" pitchFamily="34" charset="0"/>
                </a:rPr>
                <a:t>WHAT IS ACOUSTICS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7BEEAF0-C547-40F5-94B7-346B97E669F3}"/>
                </a:ext>
              </a:extLst>
            </p:cNvPr>
            <p:cNvCxnSpPr/>
            <p:nvPr/>
          </p:nvCxnSpPr>
          <p:spPr>
            <a:xfrm>
              <a:off x="2508221" y="1135134"/>
              <a:ext cx="1525754" cy="0"/>
            </a:xfrm>
            <a:prstGeom prst="line">
              <a:avLst/>
            </a:prstGeom>
            <a:ln>
              <a:solidFill>
                <a:schemeClr val="bg1">
                  <a:lumMod val="65000"/>
                  <a:alpha val="3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8F0E6F9-24D5-4BFB-94FE-C8AB887DB0FD}"/>
                </a:ext>
              </a:extLst>
            </p:cNvPr>
            <p:cNvSpPr txBox="1"/>
            <p:nvPr/>
          </p:nvSpPr>
          <p:spPr>
            <a:xfrm>
              <a:off x="820120" y="1522000"/>
              <a:ext cx="343037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Branch of physics concerned with the properties and behavior of sound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61EDD3C-9A0E-48C0-A5DE-16422A5E8E5B}"/>
              </a:ext>
            </a:extLst>
          </p:cNvPr>
          <p:cNvGrpSpPr/>
          <p:nvPr/>
        </p:nvGrpSpPr>
        <p:grpSpPr>
          <a:xfrm>
            <a:off x="12172906" y="523962"/>
            <a:ext cx="4619079" cy="1920093"/>
            <a:chOff x="8115269" y="349307"/>
            <a:chExt cx="3079385" cy="1280061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3AB1587-2772-4061-B6D7-1A4828A63BE2}"/>
                </a:ext>
              </a:extLst>
            </p:cNvPr>
            <p:cNvSpPr txBox="1"/>
            <p:nvPr/>
          </p:nvSpPr>
          <p:spPr>
            <a:xfrm>
              <a:off x="8507849" y="349307"/>
              <a:ext cx="2686805" cy="718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33C0C9"/>
                  </a:solidFill>
                  <a:latin typeface="Century Gothic" panose="020B0502020202020204" pitchFamily="34" charset="0"/>
                </a:rPr>
                <a:t>THE PHYSICS OF SOUND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F1C3F06-D2C7-44A5-AB26-4F49E7B7A979}"/>
                </a:ext>
              </a:extLst>
            </p:cNvPr>
            <p:cNvCxnSpPr/>
            <p:nvPr/>
          </p:nvCxnSpPr>
          <p:spPr>
            <a:xfrm>
              <a:off x="8115269" y="607559"/>
              <a:ext cx="1525754" cy="0"/>
            </a:xfrm>
            <a:prstGeom prst="line">
              <a:avLst/>
            </a:prstGeom>
            <a:ln>
              <a:solidFill>
                <a:schemeClr val="bg1">
                  <a:lumMod val="65000"/>
                  <a:alpha val="3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27E506C-85D5-44D9-B902-834E08CC9C81}"/>
                </a:ext>
              </a:extLst>
            </p:cNvPr>
            <p:cNvSpPr txBox="1"/>
            <p:nvPr/>
          </p:nvSpPr>
          <p:spPr>
            <a:xfrm>
              <a:off x="8473665" y="1075370"/>
              <a:ext cx="223163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Type of energy made by vibrations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CF1B79F-645B-4BDA-B91F-33B630FDF8D2}"/>
              </a:ext>
            </a:extLst>
          </p:cNvPr>
          <p:cNvGrpSpPr/>
          <p:nvPr/>
        </p:nvGrpSpPr>
        <p:grpSpPr>
          <a:xfrm>
            <a:off x="13136953" y="4407362"/>
            <a:ext cx="5025985" cy="1774904"/>
            <a:chOff x="8915751" y="2934158"/>
            <a:chExt cx="3350656" cy="1183268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BDBDACE-F4C3-4667-A28D-2F4E07D30E71}"/>
                </a:ext>
              </a:extLst>
            </p:cNvPr>
            <p:cNvSpPr txBox="1"/>
            <p:nvPr/>
          </p:nvSpPr>
          <p:spPr>
            <a:xfrm>
              <a:off x="8954814" y="2934158"/>
              <a:ext cx="3039367" cy="389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3AC6AB"/>
                  </a:solidFill>
                  <a:latin typeface="Century Gothic" panose="020B0502020202020204" pitchFamily="34" charset="0"/>
                </a:rPr>
                <a:t>ACOUSTIC PROPERTIES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C946093-7151-47D0-9DC9-38C975C26833}"/>
                </a:ext>
              </a:extLst>
            </p:cNvPr>
            <p:cNvCxnSpPr/>
            <p:nvPr/>
          </p:nvCxnSpPr>
          <p:spPr>
            <a:xfrm>
              <a:off x="9038091" y="3269810"/>
              <a:ext cx="1525754" cy="0"/>
            </a:xfrm>
            <a:prstGeom prst="line">
              <a:avLst/>
            </a:prstGeom>
            <a:ln>
              <a:solidFill>
                <a:schemeClr val="bg1">
                  <a:lumMod val="65000"/>
                  <a:alpha val="3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833E031-4D53-4051-B0A4-046B183E7C32}"/>
                </a:ext>
              </a:extLst>
            </p:cNvPr>
            <p:cNvSpPr txBox="1"/>
            <p:nvPr/>
          </p:nvSpPr>
          <p:spPr>
            <a:xfrm>
              <a:off x="8915751" y="3317207"/>
              <a:ext cx="3350656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String instruments produce sound through the vibrations of their strings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B7E5CA1-5AE8-432F-A29F-6CD07FCEC60C}"/>
              </a:ext>
            </a:extLst>
          </p:cNvPr>
          <p:cNvGrpSpPr/>
          <p:nvPr/>
        </p:nvGrpSpPr>
        <p:grpSpPr>
          <a:xfrm>
            <a:off x="-381000" y="4444126"/>
            <a:ext cx="5372041" cy="1858022"/>
            <a:chOff x="-254000" y="2962749"/>
            <a:chExt cx="3581360" cy="1238681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5F8F3BA-AB58-4EBD-A4E4-D672732023FD}"/>
                </a:ext>
              </a:extLst>
            </p:cNvPr>
            <p:cNvSpPr txBox="1"/>
            <p:nvPr/>
          </p:nvSpPr>
          <p:spPr>
            <a:xfrm>
              <a:off x="-254000" y="2962749"/>
              <a:ext cx="3581360" cy="718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200" b="1" dirty="0">
                  <a:solidFill>
                    <a:srgbClr val="EF5786"/>
                  </a:solidFill>
                  <a:latin typeface="Century Gothic" panose="020B0502020202020204" pitchFamily="34" charset="0"/>
                </a:rPr>
                <a:t>ACOUSTICS AND FUTURE OF MUSIC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1F9B3D62-0A3B-4C15-BF91-D67FB748E5D3}"/>
                </a:ext>
              </a:extLst>
            </p:cNvPr>
            <p:cNvCxnSpPr/>
            <p:nvPr/>
          </p:nvCxnSpPr>
          <p:spPr>
            <a:xfrm>
              <a:off x="1565410" y="3575508"/>
              <a:ext cx="1525754" cy="0"/>
            </a:xfrm>
            <a:prstGeom prst="line">
              <a:avLst/>
            </a:prstGeom>
            <a:ln>
              <a:solidFill>
                <a:schemeClr val="bg1">
                  <a:lumMod val="65000"/>
                  <a:alpha val="3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90A5BE2-D1C2-46AE-9C42-2D7247D9EE02}"/>
                </a:ext>
              </a:extLst>
            </p:cNvPr>
            <p:cNvSpPr txBox="1"/>
            <p:nvPr/>
          </p:nvSpPr>
          <p:spPr>
            <a:xfrm>
              <a:off x="203201" y="3647432"/>
              <a:ext cx="307427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Knowledge of acoustics becomes even more valuable 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CAF458E-82F9-46CB-A061-A0E67A7C8F43}"/>
              </a:ext>
            </a:extLst>
          </p:cNvPr>
          <p:cNvGrpSpPr/>
          <p:nvPr/>
        </p:nvGrpSpPr>
        <p:grpSpPr>
          <a:xfrm>
            <a:off x="350211" y="8377734"/>
            <a:ext cx="6893632" cy="1723031"/>
            <a:chOff x="233474" y="5585154"/>
            <a:chExt cx="4595754" cy="1148687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0964614-0EC8-448B-A623-7A0E3A8EE092}"/>
                </a:ext>
              </a:extLst>
            </p:cNvPr>
            <p:cNvSpPr txBox="1"/>
            <p:nvPr/>
          </p:nvSpPr>
          <p:spPr>
            <a:xfrm>
              <a:off x="233474" y="5585154"/>
              <a:ext cx="4583054" cy="718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200" b="1" dirty="0">
                  <a:solidFill>
                    <a:srgbClr val="F7BD37"/>
                  </a:solidFill>
                  <a:latin typeface="Century Gothic" panose="020B0502020202020204" pitchFamily="34" charset="0"/>
                </a:rPr>
                <a:t>ROOM ACOUSTICS AND SOUND PERCEPTION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E1AEA3C-83B9-4750-ACC5-38EE25245526}"/>
                </a:ext>
              </a:extLst>
            </p:cNvPr>
            <p:cNvCxnSpPr/>
            <p:nvPr/>
          </p:nvCxnSpPr>
          <p:spPr>
            <a:xfrm>
              <a:off x="3125904" y="6004686"/>
              <a:ext cx="1525754" cy="0"/>
            </a:xfrm>
            <a:prstGeom prst="line">
              <a:avLst/>
            </a:prstGeom>
            <a:ln>
              <a:solidFill>
                <a:schemeClr val="bg1">
                  <a:lumMod val="65000"/>
                  <a:alpha val="3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0DA768F-DB17-4F0F-9912-C8E93B14DD0B}"/>
                </a:ext>
              </a:extLst>
            </p:cNvPr>
            <p:cNvSpPr txBox="1"/>
            <p:nvPr/>
          </p:nvSpPr>
          <p:spPr>
            <a:xfrm>
              <a:off x="1108864" y="6179843"/>
              <a:ext cx="372036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The environment plays a significant role in how the sound is perceived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809562B-B045-53BF-3A6F-F5272896A962}"/>
              </a:ext>
            </a:extLst>
          </p:cNvPr>
          <p:cNvSpPr/>
          <p:nvPr/>
        </p:nvSpPr>
        <p:spPr>
          <a:xfrm>
            <a:off x="13136953" y="9184381"/>
            <a:ext cx="4757911" cy="830998"/>
          </a:xfrm>
          <a:prstGeom prst="rect">
            <a:avLst/>
          </a:prstGeom>
          <a:solidFill>
            <a:schemeClr val="tx1">
              <a:alpha val="3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4000" dirty="0">
                <a:latin typeface="Berlin Sans FB" panose="020E0602020502020306" pitchFamily="34" charset="0"/>
              </a:rPr>
              <a:t>Aryan Tanna (D-118)</a:t>
            </a:r>
            <a:endParaRPr lang="en-IN" sz="24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78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/>
      <p:bldP spid="4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2C852-745D-5217-8C01-44A0D078E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usic Background, Photos, and Wallpaper for Free Download">
            <a:extLst>
              <a:ext uri="{FF2B5EF4-FFF2-40B4-BE49-F238E27FC236}">
                <a16:creationId xmlns:a16="http://schemas.microsoft.com/office/drawing/2014/main" id="{15624BFD-1122-254E-6AE7-9F34DEDD6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5121"/>
            <a:ext cx="18288000" cy="1039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915095E0-720A-7DAA-6D7B-90EDF01D795C}"/>
              </a:ext>
            </a:extLst>
          </p:cNvPr>
          <p:cNvSpPr/>
          <p:nvPr/>
        </p:nvSpPr>
        <p:spPr>
          <a:xfrm rot="-942481">
            <a:off x="-4337640" y="-3020695"/>
            <a:ext cx="16230600" cy="6041390"/>
          </a:xfrm>
          <a:custGeom>
            <a:avLst/>
            <a:gdLst/>
            <a:ahLst/>
            <a:cxnLst/>
            <a:rect l="l" t="t" r="r" b="b"/>
            <a:pathLst>
              <a:path w="16230600" h="6041390">
                <a:moveTo>
                  <a:pt x="0" y="0"/>
                </a:moveTo>
                <a:lnTo>
                  <a:pt x="16230600" y="0"/>
                </a:lnTo>
                <a:lnTo>
                  <a:pt x="16230600" y="6041390"/>
                </a:lnTo>
                <a:lnTo>
                  <a:pt x="0" y="60413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3705372-2271-AABF-1467-07A48DC12A14}"/>
              </a:ext>
            </a:extLst>
          </p:cNvPr>
          <p:cNvSpPr/>
          <p:nvPr/>
        </p:nvSpPr>
        <p:spPr>
          <a:xfrm rot="10381571">
            <a:off x="4642353" y="8042472"/>
            <a:ext cx="17903048" cy="6663912"/>
          </a:xfrm>
          <a:custGeom>
            <a:avLst/>
            <a:gdLst/>
            <a:ahLst/>
            <a:cxnLst/>
            <a:rect l="l" t="t" r="r" b="b"/>
            <a:pathLst>
              <a:path w="17903048" h="6663912">
                <a:moveTo>
                  <a:pt x="0" y="0"/>
                </a:moveTo>
                <a:lnTo>
                  <a:pt x="17903048" y="0"/>
                </a:lnTo>
                <a:lnTo>
                  <a:pt x="17903048" y="6663912"/>
                </a:lnTo>
                <a:lnTo>
                  <a:pt x="0" y="6663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3A6F165-AAF6-6661-382D-448D1BD73FD6}"/>
              </a:ext>
            </a:extLst>
          </p:cNvPr>
          <p:cNvSpPr txBox="1"/>
          <p:nvPr/>
        </p:nvSpPr>
        <p:spPr>
          <a:xfrm>
            <a:off x="228600" y="7911022"/>
            <a:ext cx="17182283" cy="2146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712"/>
              </a:lnSpc>
            </a:pPr>
            <a:r>
              <a:rPr lang="en-US" sz="4000" b="1" dirty="0">
                <a:solidFill>
                  <a:srgbClr val="FAF5E3"/>
                </a:solidFill>
                <a:latin typeface="Goudy Old Style" panose="02020502050305020303" pitchFamily="18" charset="0"/>
                <a:ea typeface="ITC Edwardian Script"/>
                <a:cs typeface="ITC Edwardian Script"/>
                <a:sym typeface="ITC Edwardian Script"/>
              </a:rPr>
              <a:t>MODERN MUSIC AND HEALTH</a:t>
            </a: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45ABCA9F-5BCF-768C-B1A0-FD2289B00107}"/>
              </a:ext>
            </a:extLst>
          </p:cNvPr>
          <p:cNvSpPr/>
          <p:nvPr/>
        </p:nvSpPr>
        <p:spPr>
          <a:xfrm rot="-747160">
            <a:off x="3024219" y="344260"/>
            <a:ext cx="559039" cy="532485"/>
          </a:xfrm>
          <a:custGeom>
            <a:avLst/>
            <a:gdLst/>
            <a:ahLst/>
            <a:cxnLst/>
            <a:rect l="l" t="t" r="r" b="b"/>
            <a:pathLst>
              <a:path w="559039" h="532485">
                <a:moveTo>
                  <a:pt x="0" y="0"/>
                </a:moveTo>
                <a:lnTo>
                  <a:pt x="559039" y="0"/>
                </a:lnTo>
                <a:lnTo>
                  <a:pt x="559039" y="532485"/>
                </a:lnTo>
                <a:lnTo>
                  <a:pt x="0" y="5324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BF5A2930-3686-CB68-14F5-55F545D22656}"/>
              </a:ext>
            </a:extLst>
          </p:cNvPr>
          <p:cNvSpPr/>
          <p:nvPr/>
        </p:nvSpPr>
        <p:spPr>
          <a:xfrm rot="438326">
            <a:off x="588649" y="1671613"/>
            <a:ext cx="880103" cy="838298"/>
          </a:xfrm>
          <a:custGeom>
            <a:avLst/>
            <a:gdLst/>
            <a:ahLst/>
            <a:cxnLst/>
            <a:rect l="l" t="t" r="r" b="b"/>
            <a:pathLst>
              <a:path w="880103" h="838298">
                <a:moveTo>
                  <a:pt x="0" y="0"/>
                </a:moveTo>
                <a:lnTo>
                  <a:pt x="880102" y="0"/>
                </a:lnTo>
                <a:lnTo>
                  <a:pt x="880102" y="838298"/>
                </a:lnTo>
                <a:lnTo>
                  <a:pt x="0" y="838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9ED6D7F8-623C-2910-3B0B-05AF383B56AB}"/>
              </a:ext>
            </a:extLst>
          </p:cNvPr>
          <p:cNvSpPr/>
          <p:nvPr/>
        </p:nvSpPr>
        <p:spPr>
          <a:xfrm rot="-533527">
            <a:off x="16910747" y="7907157"/>
            <a:ext cx="880103" cy="838298"/>
          </a:xfrm>
          <a:custGeom>
            <a:avLst/>
            <a:gdLst/>
            <a:ahLst/>
            <a:cxnLst/>
            <a:rect l="l" t="t" r="r" b="b"/>
            <a:pathLst>
              <a:path w="880103" h="838298">
                <a:moveTo>
                  <a:pt x="0" y="0"/>
                </a:moveTo>
                <a:lnTo>
                  <a:pt x="880103" y="0"/>
                </a:lnTo>
                <a:lnTo>
                  <a:pt x="880103" y="838298"/>
                </a:lnTo>
                <a:lnTo>
                  <a:pt x="0" y="838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AD45F526-E790-2636-BD1F-222E7F8F82B8}"/>
              </a:ext>
            </a:extLst>
          </p:cNvPr>
          <p:cNvSpPr txBox="1"/>
          <p:nvPr/>
        </p:nvSpPr>
        <p:spPr>
          <a:xfrm>
            <a:off x="228600" y="8451251"/>
            <a:ext cx="4802435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2"/>
              </a:lnSpc>
            </a:pPr>
            <a:r>
              <a:rPr lang="en-US" sz="4701" b="1" dirty="0">
                <a:solidFill>
                  <a:srgbClr val="FAF5E3"/>
                </a:solidFill>
                <a:latin typeface="Lucida Bright" panose="02040602050505020304" pitchFamily="18" charset="0"/>
                <a:ea typeface="Marcellus"/>
                <a:cs typeface="Marcellus"/>
                <a:sym typeface="Marcellus"/>
              </a:rPr>
              <a:t>Chapter 7</a:t>
            </a:r>
          </a:p>
        </p:txBody>
      </p:sp>
    </p:spTree>
    <p:extLst>
      <p:ext uri="{BB962C8B-B14F-4D97-AF65-F5344CB8AC3E}">
        <p14:creationId xmlns:p14="http://schemas.microsoft.com/office/powerpoint/2010/main" val="643037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E353D5-E790-A881-D444-9F302E79EA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7179" b="7179"/>
          <a:stretch/>
        </p:blipFill>
        <p:spPr>
          <a:xfrm>
            <a:off x="0" y="-1"/>
            <a:ext cx="18287999" cy="10287001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-942481">
            <a:off x="-4337640" y="-3020695"/>
            <a:ext cx="16230600" cy="6041390"/>
          </a:xfrm>
          <a:custGeom>
            <a:avLst/>
            <a:gdLst/>
            <a:ahLst/>
            <a:cxnLst/>
            <a:rect l="l" t="t" r="r" b="b"/>
            <a:pathLst>
              <a:path w="16230600" h="6041390">
                <a:moveTo>
                  <a:pt x="0" y="0"/>
                </a:moveTo>
                <a:lnTo>
                  <a:pt x="16230600" y="0"/>
                </a:lnTo>
                <a:lnTo>
                  <a:pt x="16230600" y="6041390"/>
                </a:lnTo>
                <a:lnTo>
                  <a:pt x="0" y="60413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0381571">
            <a:off x="4642353" y="8042472"/>
            <a:ext cx="17903048" cy="6663912"/>
          </a:xfrm>
          <a:custGeom>
            <a:avLst/>
            <a:gdLst/>
            <a:ahLst/>
            <a:cxnLst/>
            <a:rect l="l" t="t" r="r" b="b"/>
            <a:pathLst>
              <a:path w="17903048" h="6663912">
                <a:moveTo>
                  <a:pt x="0" y="0"/>
                </a:moveTo>
                <a:lnTo>
                  <a:pt x="17903048" y="0"/>
                </a:lnTo>
                <a:lnTo>
                  <a:pt x="17903048" y="6663912"/>
                </a:lnTo>
                <a:lnTo>
                  <a:pt x="0" y="6663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-768685" y="7519225"/>
            <a:ext cx="13944600" cy="2253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712"/>
              </a:lnSpc>
            </a:pPr>
            <a:r>
              <a:rPr lang="en-US" sz="8000" b="1" dirty="0">
                <a:solidFill>
                  <a:srgbClr val="FAF5E3"/>
                </a:solidFill>
                <a:latin typeface="Goudy Old Style" panose="02020502050305020303" pitchFamily="18" charset="0"/>
                <a:ea typeface="ITC Edwardian Script"/>
                <a:cs typeface="ITC Edwardian Script"/>
                <a:sym typeface="ITC Edwardian Script"/>
              </a:rPr>
              <a:t>THE ESSENCE OF MUSIC</a:t>
            </a:r>
          </a:p>
        </p:txBody>
      </p:sp>
      <p:sp>
        <p:nvSpPr>
          <p:cNvPr id="8" name="Freeform 8"/>
          <p:cNvSpPr/>
          <p:nvPr/>
        </p:nvSpPr>
        <p:spPr>
          <a:xfrm rot="-747160">
            <a:off x="3024219" y="344260"/>
            <a:ext cx="559039" cy="532485"/>
          </a:xfrm>
          <a:custGeom>
            <a:avLst/>
            <a:gdLst/>
            <a:ahLst/>
            <a:cxnLst/>
            <a:rect l="l" t="t" r="r" b="b"/>
            <a:pathLst>
              <a:path w="559039" h="532485">
                <a:moveTo>
                  <a:pt x="0" y="0"/>
                </a:moveTo>
                <a:lnTo>
                  <a:pt x="559039" y="0"/>
                </a:lnTo>
                <a:lnTo>
                  <a:pt x="559039" y="532485"/>
                </a:lnTo>
                <a:lnTo>
                  <a:pt x="0" y="5324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438326">
            <a:off x="588649" y="1671613"/>
            <a:ext cx="880103" cy="838298"/>
          </a:xfrm>
          <a:custGeom>
            <a:avLst/>
            <a:gdLst/>
            <a:ahLst/>
            <a:cxnLst/>
            <a:rect l="l" t="t" r="r" b="b"/>
            <a:pathLst>
              <a:path w="880103" h="838298">
                <a:moveTo>
                  <a:pt x="0" y="0"/>
                </a:moveTo>
                <a:lnTo>
                  <a:pt x="880102" y="0"/>
                </a:lnTo>
                <a:lnTo>
                  <a:pt x="880102" y="838298"/>
                </a:lnTo>
                <a:lnTo>
                  <a:pt x="0" y="838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533527">
            <a:off x="16910747" y="7907157"/>
            <a:ext cx="880103" cy="838298"/>
          </a:xfrm>
          <a:custGeom>
            <a:avLst/>
            <a:gdLst/>
            <a:ahLst/>
            <a:cxnLst/>
            <a:rect l="l" t="t" r="r" b="b"/>
            <a:pathLst>
              <a:path w="880103" h="838298">
                <a:moveTo>
                  <a:pt x="0" y="0"/>
                </a:moveTo>
                <a:lnTo>
                  <a:pt x="880103" y="0"/>
                </a:lnTo>
                <a:lnTo>
                  <a:pt x="880103" y="838298"/>
                </a:lnTo>
                <a:lnTo>
                  <a:pt x="0" y="838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437649" y="7573831"/>
            <a:ext cx="4802435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2"/>
              </a:lnSpc>
            </a:pPr>
            <a:r>
              <a:rPr lang="en-US" sz="4701" b="1" dirty="0">
                <a:solidFill>
                  <a:srgbClr val="FAF5E3"/>
                </a:solidFill>
                <a:latin typeface="Lucida Bright" panose="02040602050505020304" pitchFamily="18" charset="0"/>
                <a:ea typeface="Marcellus"/>
                <a:cs typeface="Marcellus"/>
                <a:sym typeface="Marcellus"/>
              </a:rPr>
              <a:t>Chapter 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BC7C5-81BA-D2F6-E7A4-E6A119256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olorful Music Background Images – Browse 903,323 Stock Photos, Vectors,  and Video | Adobe Stock">
            <a:extLst>
              <a:ext uri="{FF2B5EF4-FFF2-40B4-BE49-F238E27FC236}">
                <a16:creationId xmlns:a16="http://schemas.microsoft.com/office/drawing/2014/main" id="{D87E5F62-39E4-95B6-54E0-9CB5837DE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2142"/>
            <a:ext cx="18311758" cy="1030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79510464-9CA4-3411-A1AA-0C571A2BAD1A}"/>
              </a:ext>
            </a:extLst>
          </p:cNvPr>
          <p:cNvGrpSpPr/>
          <p:nvPr/>
        </p:nvGrpSpPr>
        <p:grpSpPr>
          <a:xfrm>
            <a:off x="918531" y="3167740"/>
            <a:ext cx="15955449" cy="5170718"/>
            <a:chOff x="612354" y="2111826"/>
            <a:chExt cx="10636966" cy="3447145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CC89B57-7759-0F50-F917-2EDA536B3FEA}"/>
                </a:ext>
              </a:extLst>
            </p:cNvPr>
            <p:cNvSpPr/>
            <p:nvPr/>
          </p:nvSpPr>
          <p:spPr>
            <a:xfrm>
              <a:off x="8787398" y="3004457"/>
              <a:ext cx="2461922" cy="2554514"/>
            </a:xfrm>
            <a:custGeom>
              <a:avLst/>
              <a:gdLst>
                <a:gd name="connsiteX0" fmla="*/ 0 w 2461922"/>
                <a:gd name="connsiteY0" fmla="*/ 0 h 2554514"/>
                <a:gd name="connsiteX1" fmla="*/ 418161 w 2461922"/>
                <a:gd name="connsiteY1" fmla="*/ 0 h 2554514"/>
                <a:gd name="connsiteX2" fmla="*/ 418161 w 2461922"/>
                <a:gd name="connsiteY2" fmla="*/ 1990052 h 2554514"/>
                <a:gd name="connsiteX3" fmla="*/ 623393 w 2461922"/>
                <a:gd name="connsiteY3" fmla="*/ 2195284 h 2554514"/>
                <a:gd name="connsiteX4" fmla="*/ 1838529 w 2461922"/>
                <a:gd name="connsiteY4" fmla="*/ 2195284 h 2554514"/>
                <a:gd name="connsiteX5" fmla="*/ 2043761 w 2461922"/>
                <a:gd name="connsiteY5" fmla="*/ 1990052 h 2554514"/>
                <a:gd name="connsiteX6" fmla="*/ 2043761 w 2461922"/>
                <a:gd name="connsiteY6" fmla="*/ 0 h 2554514"/>
                <a:gd name="connsiteX7" fmla="*/ 2461922 w 2461922"/>
                <a:gd name="connsiteY7" fmla="*/ 0 h 2554514"/>
                <a:gd name="connsiteX8" fmla="*/ 2461922 w 2461922"/>
                <a:gd name="connsiteY8" fmla="*/ 1953411 h 2554514"/>
                <a:gd name="connsiteX9" fmla="*/ 1860819 w 2461922"/>
                <a:gd name="connsiteY9" fmla="*/ 2554514 h 2554514"/>
                <a:gd name="connsiteX10" fmla="*/ 601103 w 2461922"/>
                <a:gd name="connsiteY10" fmla="*/ 2554514 h 2554514"/>
                <a:gd name="connsiteX11" fmla="*/ 0 w 2461922"/>
                <a:gd name="connsiteY11" fmla="*/ 1953411 h 255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61922" h="2554514">
                  <a:moveTo>
                    <a:pt x="0" y="0"/>
                  </a:moveTo>
                  <a:lnTo>
                    <a:pt x="418161" y="0"/>
                  </a:lnTo>
                  <a:lnTo>
                    <a:pt x="418161" y="1990052"/>
                  </a:lnTo>
                  <a:cubicBezTo>
                    <a:pt x="418161" y="2103399"/>
                    <a:pt x="510046" y="2195284"/>
                    <a:pt x="623393" y="2195284"/>
                  </a:cubicBezTo>
                  <a:lnTo>
                    <a:pt x="1838529" y="2195284"/>
                  </a:lnTo>
                  <a:cubicBezTo>
                    <a:pt x="1951876" y="2195284"/>
                    <a:pt x="2043761" y="2103399"/>
                    <a:pt x="2043761" y="1990052"/>
                  </a:cubicBezTo>
                  <a:lnTo>
                    <a:pt x="2043761" y="0"/>
                  </a:lnTo>
                  <a:lnTo>
                    <a:pt x="2461922" y="0"/>
                  </a:lnTo>
                  <a:lnTo>
                    <a:pt x="2461922" y="1953411"/>
                  </a:lnTo>
                  <a:cubicBezTo>
                    <a:pt x="2461922" y="2285391"/>
                    <a:pt x="2192799" y="2554514"/>
                    <a:pt x="1860819" y="2554514"/>
                  </a:cubicBezTo>
                  <a:lnTo>
                    <a:pt x="601103" y="2554514"/>
                  </a:lnTo>
                  <a:cubicBezTo>
                    <a:pt x="269123" y="2554514"/>
                    <a:pt x="0" y="2285391"/>
                    <a:pt x="0" y="1953411"/>
                  </a:cubicBezTo>
                  <a:close/>
                </a:path>
              </a:pathLst>
            </a:custGeom>
            <a:solidFill>
              <a:srgbClr val="730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7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7F71E44-4233-18CE-E3E1-B7A42F060BB6}"/>
                </a:ext>
              </a:extLst>
            </p:cNvPr>
            <p:cNvSpPr/>
            <p:nvPr/>
          </p:nvSpPr>
          <p:spPr>
            <a:xfrm>
              <a:off x="6743637" y="2111826"/>
              <a:ext cx="2461922" cy="2425702"/>
            </a:xfrm>
            <a:custGeom>
              <a:avLst/>
              <a:gdLst>
                <a:gd name="connsiteX0" fmla="*/ 601103 w 2461922"/>
                <a:gd name="connsiteY0" fmla="*/ 0 h 2425702"/>
                <a:gd name="connsiteX1" fmla="*/ 1860819 w 2461922"/>
                <a:gd name="connsiteY1" fmla="*/ 0 h 2425702"/>
                <a:gd name="connsiteX2" fmla="*/ 2461922 w 2461922"/>
                <a:gd name="connsiteY2" fmla="*/ 601103 h 2425702"/>
                <a:gd name="connsiteX3" fmla="*/ 2461922 w 2461922"/>
                <a:gd name="connsiteY3" fmla="*/ 2425702 h 2425702"/>
                <a:gd name="connsiteX4" fmla="*/ 2043761 w 2461922"/>
                <a:gd name="connsiteY4" fmla="*/ 2425702 h 2425702"/>
                <a:gd name="connsiteX5" fmla="*/ 2043761 w 2461922"/>
                <a:gd name="connsiteY5" fmla="*/ 564461 h 2425702"/>
                <a:gd name="connsiteX6" fmla="*/ 1838529 w 2461922"/>
                <a:gd name="connsiteY6" fmla="*/ 359229 h 2425702"/>
                <a:gd name="connsiteX7" fmla="*/ 623393 w 2461922"/>
                <a:gd name="connsiteY7" fmla="*/ 359229 h 2425702"/>
                <a:gd name="connsiteX8" fmla="*/ 418161 w 2461922"/>
                <a:gd name="connsiteY8" fmla="*/ 564461 h 2425702"/>
                <a:gd name="connsiteX9" fmla="*/ 418161 w 2461922"/>
                <a:gd name="connsiteY9" fmla="*/ 2425702 h 2425702"/>
                <a:gd name="connsiteX10" fmla="*/ 0 w 2461922"/>
                <a:gd name="connsiteY10" fmla="*/ 2425702 h 2425702"/>
                <a:gd name="connsiteX11" fmla="*/ 0 w 2461922"/>
                <a:gd name="connsiteY11" fmla="*/ 601103 h 2425702"/>
                <a:gd name="connsiteX12" fmla="*/ 601103 w 2461922"/>
                <a:gd name="connsiteY12" fmla="*/ 0 h 242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1922" h="2425702">
                  <a:moveTo>
                    <a:pt x="601103" y="0"/>
                  </a:moveTo>
                  <a:lnTo>
                    <a:pt x="1860819" y="0"/>
                  </a:lnTo>
                  <a:cubicBezTo>
                    <a:pt x="2192799" y="0"/>
                    <a:pt x="2461922" y="269123"/>
                    <a:pt x="2461922" y="601103"/>
                  </a:cubicBezTo>
                  <a:lnTo>
                    <a:pt x="2461922" y="2425702"/>
                  </a:lnTo>
                  <a:lnTo>
                    <a:pt x="2043761" y="2425702"/>
                  </a:lnTo>
                  <a:lnTo>
                    <a:pt x="2043761" y="564461"/>
                  </a:lnTo>
                  <a:cubicBezTo>
                    <a:pt x="2043761" y="451114"/>
                    <a:pt x="1951876" y="359229"/>
                    <a:pt x="1838529" y="359229"/>
                  </a:cubicBezTo>
                  <a:lnTo>
                    <a:pt x="623393" y="359229"/>
                  </a:lnTo>
                  <a:cubicBezTo>
                    <a:pt x="510046" y="359229"/>
                    <a:pt x="418161" y="451114"/>
                    <a:pt x="418161" y="564461"/>
                  </a:cubicBezTo>
                  <a:lnTo>
                    <a:pt x="418161" y="2425702"/>
                  </a:lnTo>
                  <a:lnTo>
                    <a:pt x="0" y="2425702"/>
                  </a:lnTo>
                  <a:lnTo>
                    <a:pt x="0" y="601103"/>
                  </a:lnTo>
                  <a:cubicBezTo>
                    <a:pt x="0" y="269123"/>
                    <a:pt x="269123" y="0"/>
                    <a:pt x="601103" y="0"/>
                  </a:cubicBezTo>
                  <a:close/>
                </a:path>
              </a:pathLst>
            </a:custGeom>
            <a:solidFill>
              <a:srgbClr val="006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7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0E71654-B968-E9E1-2AF8-4566B2860D9D}"/>
                </a:ext>
              </a:extLst>
            </p:cNvPr>
            <p:cNvSpPr/>
            <p:nvPr/>
          </p:nvSpPr>
          <p:spPr>
            <a:xfrm>
              <a:off x="4699876" y="3004457"/>
              <a:ext cx="2461922" cy="2554514"/>
            </a:xfrm>
            <a:custGeom>
              <a:avLst/>
              <a:gdLst>
                <a:gd name="connsiteX0" fmla="*/ 0 w 2461922"/>
                <a:gd name="connsiteY0" fmla="*/ 0 h 2554514"/>
                <a:gd name="connsiteX1" fmla="*/ 418161 w 2461922"/>
                <a:gd name="connsiteY1" fmla="*/ 0 h 2554514"/>
                <a:gd name="connsiteX2" fmla="*/ 418161 w 2461922"/>
                <a:gd name="connsiteY2" fmla="*/ 1990052 h 2554514"/>
                <a:gd name="connsiteX3" fmla="*/ 623393 w 2461922"/>
                <a:gd name="connsiteY3" fmla="*/ 2195284 h 2554514"/>
                <a:gd name="connsiteX4" fmla="*/ 1838529 w 2461922"/>
                <a:gd name="connsiteY4" fmla="*/ 2195284 h 2554514"/>
                <a:gd name="connsiteX5" fmla="*/ 2043761 w 2461922"/>
                <a:gd name="connsiteY5" fmla="*/ 1990052 h 2554514"/>
                <a:gd name="connsiteX6" fmla="*/ 2043761 w 2461922"/>
                <a:gd name="connsiteY6" fmla="*/ 0 h 2554514"/>
                <a:gd name="connsiteX7" fmla="*/ 2461922 w 2461922"/>
                <a:gd name="connsiteY7" fmla="*/ 0 h 2554514"/>
                <a:gd name="connsiteX8" fmla="*/ 2461922 w 2461922"/>
                <a:gd name="connsiteY8" fmla="*/ 1953411 h 2554514"/>
                <a:gd name="connsiteX9" fmla="*/ 1860819 w 2461922"/>
                <a:gd name="connsiteY9" fmla="*/ 2554514 h 2554514"/>
                <a:gd name="connsiteX10" fmla="*/ 601103 w 2461922"/>
                <a:gd name="connsiteY10" fmla="*/ 2554514 h 2554514"/>
                <a:gd name="connsiteX11" fmla="*/ 0 w 2461922"/>
                <a:gd name="connsiteY11" fmla="*/ 1953411 h 255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61922" h="2554514">
                  <a:moveTo>
                    <a:pt x="0" y="0"/>
                  </a:moveTo>
                  <a:lnTo>
                    <a:pt x="418161" y="0"/>
                  </a:lnTo>
                  <a:lnTo>
                    <a:pt x="418161" y="1990052"/>
                  </a:lnTo>
                  <a:cubicBezTo>
                    <a:pt x="418161" y="2103399"/>
                    <a:pt x="510046" y="2195284"/>
                    <a:pt x="623393" y="2195284"/>
                  </a:cubicBezTo>
                  <a:lnTo>
                    <a:pt x="1838529" y="2195284"/>
                  </a:lnTo>
                  <a:cubicBezTo>
                    <a:pt x="1951876" y="2195284"/>
                    <a:pt x="2043761" y="2103399"/>
                    <a:pt x="2043761" y="1990052"/>
                  </a:cubicBezTo>
                  <a:lnTo>
                    <a:pt x="2043761" y="0"/>
                  </a:lnTo>
                  <a:lnTo>
                    <a:pt x="2461922" y="0"/>
                  </a:lnTo>
                  <a:lnTo>
                    <a:pt x="2461922" y="1953411"/>
                  </a:lnTo>
                  <a:cubicBezTo>
                    <a:pt x="2461922" y="2285391"/>
                    <a:pt x="2192799" y="2554514"/>
                    <a:pt x="1860819" y="2554514"/>
                  </a:cubicBezTo>
                  <a:lnTo>
                    <a:pt x="601103" y="2554514"/>
                  </a:lnTo>
                  <a:cubicBezTo>
                    <a:pt x="269123" y="2554514"/>
                    <a:pt x="0" y="2285391"/>
                    <a:pt x="0" y="1953411"/>
                  </a:cubicBezTo>
                  <a:close/>
                </a:path>
              </a:pathLst>
            </a:custGeom>
            <a:solidFill>
              <a:srgbClr val="009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70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91F4E804-EA11-4403-21E3-0759CE59A85B}"/>
                </a:ext>
              </a:extLst>
            </p:cNvPr>
            <p:cNvSpPr/>
            <p:nvPr/>
          </p:nvSpPr>
          <p:spPr>
            <a:xfrm>
              <a:off x="2656115" y="2111826"/>
              <a:ext cx="2461922" cy="2425702"/>
            </a:xfrm>
            <a:custGeom>
              <a:avLst/>
              <a:gdLst>
                <a:gd name="connsiteX0" fmla="*/ 601103 w 2461922"/>
                <a:gd name="connsiteY0" fmla="*/ 0 h 2425702"/>
                <a:gd name="connsiteX1" fmla="*/ 1860819 w 2461922"/>
                <a:gd name="connsiteY1" fmla="*/ 0 h 2425702"/>
                <a:gd name="connsiteX2" fmla="*/ 2461922 w 2461922"/>
                <a:gd name="connsiteY2" fmla="*/ 601103 h 2425702"/>
                <a:gd name="connsiteX3" fmla="*/ 2461922 w 2461922"/>
                <a:gd name="connsiteY3" fmla="*/ 2425702 h 2425702"/>
                <a:gd name="connsiteX4" fmla="*/ 2043761 w 2461922"/>
                <a:gd name="connsiteY4" fmla="*/ 2425702 h 2425702"/>
                <a:gd name="connsiteX5" fmla="*/ 2043761 w 2461922"/>
                <a:gd name="connsiteY5" fmla="*/ 564461 h 2425702"/>
                <a:gd name="connsiteX6" fmla="*/ 1838529 w 2461922"/>
                <a:gd name="connsiteY6" fmla="*/ 359229 h 2425702"/>
                <a:gd name="connsiteX7" fmla="*/ 623393 w 2461922"/>
                <a:gd name="connsiteY7" fmla="*/ 359229 h 2425702"/>
                <a:gd name="connsiteX8" fmla="*/ 418161 w 2461922"/>
                <a:gd name="connsiteY8" fmla="*/ 564461 h 2425702"/>
                <a:gd name="connsiteX9" fmla="*/ 418161 w 2461922"/>
                <a:gd name="connsiteY9" fmla="*/ 2425702 h 2425702"/>
                <a:gd name="connsiteX10" fmla="*/ 0 w 2461922"/>
                <a:gd name="connsiteY10" fmla="*/ 2425702 h 2425702"/>
                <a:gd name="connsiteX11" fmla="*/ 0 w 2461922"/>
                <a:gd name="connsiteY11" fmla="*/ 601103 h 2425702"/>
                <a:gd name="connsiteX12" fmla="*/ 601103 w 2461922"/>
                <a:gd name="connsiteY12" fmla="*/ 0 h 242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1922" h="2425702">
                  <a:moveTo>
                    <a:pt x="601103" y="0"/>
                  </a:moveTo>
                  <a:lnTo>
                    <a:pt x="1860819" y="0"/>
                  </a:lnTo>
                  <a:cubicBezTo>
                    <a:pt x="2192799" y="0"/>
                    <a:pt x="2461922" y="269123"/>
                    <a:pt x="2461922" y="601103"/>
                  </a:cubicBezTo>
                  <a:lnTo>
                    <a:pt x="2461922" y="2425702"/>
                  </a:lnTo>
                  <a:lnTo>
                    <a:pt x="2043761" y="2425702"/>
                  </a:lnTo>
                  <a:lnTo>
                    <a:pt x="2043761" y="564461"/>
                  </a:lnTo>
                  <a:cubicBezTo>
                    <a:pt x="2043761" y="451114"/>
                    <a:pt x="1951876" y="359229"/>
                    <a:pt x="1838529" y="359229"/>
                  </a:cubicBezTo>
                  <a:lnTo>
                    <a:pt x="623393" y="359229"/>
                  </a:lnTo>
                  <a:cubicBezTo>
                    <a:pt x="510046" y="359229"/>
                    <a:pt x="418161" y="451114"/>
                    <a:pt x="418161" y="564461"/>
                  </a:cubicBezTo>
                  <a:lnTo>
                    <a:pt x="418161" y="2425702"/>
                  </a:lnTo>
                  <a:lnTo>
                    <a:pt x="0" y="2425702"/>
                  </a:lnTo>
                  <a:lnTo>
                    <a:pt x="0" y="601103"/>
                  </a:lnTo>
                  <a:cubicBezTo>
                    <a:pt x="0" y="269123"/>
                    <a:pt x="269123" y="0"/>
                    <a:pt x="601103" y="0"/>
                  </a:cubicBezTo>
                  <a:close/>
                </a:path>
              </a:pathLst>
            </a:custGeom>
            <a:solidFill>
              <a:srgbClr val="00E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70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33623B4-2A45-C42F-4A41-2D911836C09F}"/>
                </a:ext>
              </a:extLst>
            </p:cNvPr>
            <p:cNvSpPr/>
            <p:nvPr/>
          </p:nvSpPr>
          <p:spPr>
            <a:xfrm>
              <a:off x="612354" y="3004457"/>
              <a:ext cx="2461922" cy="2554514"/>
            </a:xfrm>
            <a:custGeom>
              <a:avLst/>
              <a:gdLst>
                <a:gd name="connsiteX0" fmla="*/ 0 w 2461922"/>
                <a:gd name="connsiteY0" fmla="*/ 0 h 2554514"/>
                <a:gd name="connsiteX1" fmla="*/ 418161 w 2461922"/>
                <a:gd name="connsiteY1" fmla="*/ 0 h 2554514"/>
                <a:gd name="connsiteX2" fmla="*/ 418161 w 2461922"/>
                <a:gd name="connsiteY2" fmla="*/ 1990052 h 2554514"/>
                <a:gd name="connsiteX3" fmla="*/ 623393 w 2461922"/>
                <a:gd name="connsiteY3" fmla="*/ 2195284 h 2554514"/>
                <a:gd name="connsiteX4" fmla="*/ 1838529 w 2461922"/>
                <a:gd name="connsiteY4" fmla="*/ 2195284 h 2554514"/>
                <a:gd name="connsiteX5" fmla="*/ 2043761 w 2461922"/>
                <a:gd name="connsiteY5" fmla="*/ 1990052 h 2554514"/>
                <a:gd name="connsiteX6" fmla="*/ 2043761 w 2461922"/>
                <a:gd name="connsiteY6" fmla="*/ 0 h 2554514"/>
                <a:gd name="connsiteX7" fmla="*/ 2461922 w 2461922"/>
                <a:gd name="connsiteY7" fmla="*/ 0 h 2554514"/>
                <a:gd name="connsiteX8" fmla="*/ 2461922 w 2461922"/>
                <a:gd name="connsiteY8" fmla="*/ 1953411 h 2554514"/>
                <a:gd name="connsiteX9" fmla="*/ 1860819 w 2461922"/>
                <a:gd name="connsiteY9" fmla="*/ 2554514 h 2554514"/>
                <a:gd name="connsiteX10" fmla="*/ 601103 w 2461922"/>
                <a:gd name="connsiteY10" fmla="*/ 2554514 h 2554514"/>
                <a:gd name="connsiteX11" fmla="*/ 0 w 2461922"/>
                <a:gd name="connsiteY11" fmla="*/ 1953411 h 255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61922" h="2554514">
                  <a:moveTo>
                    <a:pt x="0" y="0"/>
                  </a:moveTo>
                  <a:lnTo>
                    <a:pt x="418161" y="0"/>
                  </a:lnTo>
                  <a:lnTo>
                    <a:pt x="418161" y="1990052"/>
                  </a:lnTo>
                  <a:cubicBezTo>
                    <a:pt x="418161" y="2103399"/>
                    <a:pt x="510046" y="2195284"/>
                    <a:pt x="623393" y="2195284"/>
                  </a:cubicBezTo>
                  <a:lnTo>
                    <a:pt x="1838529" y="2195284"/>
                  </a:lnTo>
                  <a:cubicBezTo>
                    <a:pt x="1951876" y="2195284"/>
                    <a:pt x="2043761" y="2103399"/>
                    <a:pt x="2043761" y="1990052"/>
                  </a:cubicBezTo>
                  <a:lnTo>
                    <a:pt x="2043761" y="0"/>
                  </a:lnTo>
                  <a:lnTo>
                    <a:pt x="2461922" y="0"/>
                  </a:lnTo>
                  <a:lnTo>
                    <a:pt x="2461922" y="1953411"/>
                  </a:lnTo>
                  <a:cubicBezTo>
                    <a:pt x="2461922" y="2285391"/>
                    <a:pt x="2192799" y="2554514"/>
                    <a:pt x="1860819" y="2554514"/>
                  </a:cubicBezTo>
                  <a:lnTo>
                    <a:pt x="601103" y="2554514"/>
                  </a:lnTo>
                  <a:cubicBezTo>
                    <a:pt x="269123" y="2554514"/>
                    <a:pt x="0" y="2285391"/>
                    <a:pt x="0" y="1953411"/>
                  </a:cubicBezTo>
                  <a:close/>
                </a:path>
              </a:pathLst>
            </a:custGeom>
            <a:solidFill>
              <a:srgbClr val="01E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70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8E3BB9A-4C32-DA1D-4F0E-EBAA98F26DC0}"/>
              </a:ext>
            </a:extLst>
          </p:cNvPr>
          <p:cNvGrpSpPr/>
          <p:nvPr/>
        </p:nvGrpSpPr>
        <p:grpSpPr>
          <a:xfrm>
            <a:off x="1067650" y="3706583"/>
            <a:ext cx="3414545" cy="4888058"/>
            <a:chOff x="711766" y="2471055"/>
            <a:chExt cx="2276363" cy="3258705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005DD378-CE51-258A-70CC-3923B3BDBCFC}"/>
                </a:ext>
              </a:extLst>
            </p:cNvPr>
            <p:cNvSpPr/>
            <p:nvPr/>
          </p:nvSpPr>
          <p:spPr>
            <a:xfrm>
              <a:off x="711766" y="2806944"/>
              <a:ext cx="2276363" cy="2922816"/>
            </a:xfrm>
            <a:prstGeom prst="roundRect">
              <a:avLst>
                <a:gd name="adj" fmla="val 12625"/>
              </a:avLst>
            </a:prstGeom>
            <a:solidFill>
              <a:schemeClr val="tx1">
                <a:alpha val="50000"/>
              </a:schemeClr>
            </a:solidFill>
            <a:ln>
              <a:noFill/>
            </a:ln>
            <a:effectLst>
              <a:softEdge rad="304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4D2E9D9D-1766-DB71-0792-D10D36147227}"/>
                </a:ext>
              </a:extLst>
            </p:cNvPr>
            <p:cNvSpPr/>
            <p:nvPr/>
          </p:nvSpPr>
          <p:spPr>
            <a:xfrm>
              <a:off x="1030515" y="2471055"/>
              <a:ext cx="1625600" cy="2728686"/>
            </a:xfrm>
            <a:prstGeom prst="roundRect">
              <a:avLst>
                <a:gd name="adj" fmla="val 126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pic>
          <p:nvPicPr>
            <p:cNvPr id="36" name="Graphic 35" descr="Chess pieces">
              <a:extLst>
                <a:ext uri="{FF2B5EF4-FFF2-40B4-BE49-F238E27FC236}">
                  <a16:creationId xmlns:a16="http://schemas.microsoft.com/office/drawing/2014/main" id="{C573618A-BBBC-BB74-F3A8-B082DA7CC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22719" y="2535462"/>
              <a:ext cx="457200" cy="45720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34A1755-41A2-8DB3-D854-B3DAA51BF021}"/>
                </a:ext>
              </a:extLst>
            </p:cNvPr>
            <p:cNvSpPr txBox="1"/>
            <p:nvPr/>
          </p:nvSpPr>
          <p:spPr>
            <a:xfrm>
              <a:off x="1259890" y="3058599"/>
              <a:ext cx="1079810" cy="471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r>
                <a:rPr lang="en-US" sz="4000" dirty="0">
                  <a:solidFill>
                    <a:srgbClr val="01E98A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01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E9E3329-D0CC-3D49-B776-D2DD867DCF41}"/>
                </a:ext>
              </a:extLst>
            </p:cNvPr>
            <p:cNvSpPr txBox="1"/>
            <p:nvPr/>
          </p:nvSpPr>
          <p:spPr>
            <a:xfrm>
              <a:off x="1205944" y="3659456"/>
              <a:ext cx="1621475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8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POP MUSIC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DB1212B-9C0D-80AF-9AA7-E17755883004}"/>
              </a:ext>
            </a:extLst>
          </p:cNvPr>
          <p:cNvGrpSpPr/>
          <p:nvPr/>
        </p:nvGrpSpPr>
        <p:grpSpPr>
          <a:xfrm>
            <a:off x="4123342" y="3706583"/>
            <a:ext cx="3414545" cy="4813346"/>
            <a:chOff x="2748894" y="2471055"/>
            <a:chExt cx="2276363" cy="3208897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CCEBC98A-C88F-B73D-12B3-44977BD07AD2}"/>
                </a:ext>
              </a:extLst>
            </p:cNvPr>
            <p:cNvSpPr/>
            <p:nvPr/>
          </p:nvSpPr>
          <p:spPr>
            <a:xfrm>
              <a:off x="2748894" y="2757136"/>
              <a:ext cx="2276363" cy="2922816"/>
            </a:xfrm>
            <a:prstGeom prst="roundRect">
              <a:avLst>
                <a:gd name="adj" fmla="val 12625"/>
              </a:avLst>
            </a:prstGeom>
            <a:solidFill>
              <a:schemeClr val="tx1">
                <a:alpha val="50000"/>
              </a:schemeClr>
            </a:solidFill>
            <a:ln>
              <a:noFill/>
            </a:ln>
            <a:effectLst>
              <a:softEdge rad="304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FED026-93A5-C317-4129-B6E5CF5D1A35}"/>
                </a:ext>
              </a:extLst>
            </p:cNvPr>
            <p:cNvSpPr/>
            <p:nvPr/>
          </p:nvSpPr>
          <p:spPr>
            <a:xfrm>
              <a:off x="3074276" y="2471055"/>
              <a:ext cx="1625600" cy="2728686"/>
            </a:xfrm>
            <a:custGeom>
              <a:avLst/>
              <a:gdLst>
                <a:gd name="connsiteX0" fmla="*/ 205232 w 1625600"/>
                <a:gd name="connsiteY0" fmla="*/ 0 h 2728686"/>
                <a:gd name="connsiteX1" fmla="*/ 1420368 w 1625600"/>
                <a:gd name="connsiteY1" fmla="*/ 0 h 2728686"/>
                <a:gd name="connsiteX2" fmla="*/ 1625600 w 1625600"/>
                <a:gd name="connsiteY2" fmla="*/ 205232 h 2728686"/>
                <a:gd name="connsiteX3" fmla="*/ 1625600 w 1625600"/>
                <a:gd name="connsiteY3" fmla="*/ 2523454 h 2728686"/>
                <a:gd name="connsiteX4" fmla="*/ 1420368 w 1625600"/>
                <a:gd name="connsiteY4" fmla="*/ 2728686 h 2728686"/>
                <a:gd name="connsiteX5" fmla="*/ 205232 w 1625600"/>
                <a:gd name="connsiteY5" fmla="*/ 2728686 h 2728686"/>
                <a:gd name="connsiteX6" fmla="*/ 0 w 1625600"/>
                <a:gd name="connsiteY6" fmla="*/ 2523454 h 2728686"/>
                <a:gd name="connsiteX7" fmla="*/ 0 w 1625600"/>
                <a:gd name="connsiteY7" fmla="*/ 205232 h 2728686"/>
                <a:gd name="connsiteX8" fmla="*/ 205232 w 1625600"/>
                <a:gd name="connsiteY8" fmla="*/ 0 h 272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5600" h="2728686">
                  <a:moveTo>
                    <a:pt x="205232" y="0"/>
                  </a:moveTo>
                  <a:lnTo>
                    <a:pt x="1420368" y="0"/>
                  </a:lnTo>
                  <a:cubicBezTo>
                    <a:pt x="1533715" y="0"/>
                    <a:pt x="1625600" y="91885"/>
                    <a:pt x="1625600" y="205232"/>
                  </a:cubicBezTo>
                  <a:lnTo>
                    <a:pt x="1625600" y="2523454"/>
                  </a:lnTo>
                  <a:cubicBezTo>
                    <a:pt x="1625600" y="2636801"/>
                    <a:pt x="1533715" y="2728686"/>
                    <a:pt x="1420368" y="2728686"/>
                  </a:cubicBezTo>
                  <a:lnTo>
                    <a:pt x="205232" y="2728686"/>
                  </a:lnTo>
                  <a:cubicBezTo>
                    <a:pt x="91885" y="2728686"/>
                    <a:pt x="0" y="2636801"/>
                    <a:pt x="0" y="2523454"/>
                  </a:cubicBezTo>
                  <a:lnTo>
                    <a:pt x="0" y="205232"/>
                  </a:lnTo>
                  <a:cubicBezTo>
                    <a:pt x="0" y="91885"/>
                    <a:pt x="91885" y="0"/>
                    <a:pt x="2052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700"/>
            </a:p>
          </p:txBody>
        </p:sp>
        <p:pic>
          <p:nvPicPr>
            <p:cNvPr id="32" name="Graphic 31" descr="Lightbulb">
              <a:extLst>
                <a:ext uri="{FF2B5EF4-FFF2-40B4-BE49-F238E27FC236}">
                  <a16:creationId xmlns:a16="http://schemas.microsoft.com/office/drawing/2014/main" id="{0B14EFAE-FDBF-16CD-17D6-404FA5E79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49213" y="2535462"/>
              <a:ext cx="457200" cy="45720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B0F8030-33C1-B429-7194-89ED62B15002}"/>
                </a:ext>
              </a:extLst>
            </p:cNvPr>
            <p:cNvSpPr txBox="1"/>
            <p:nvPr/>
          </p:nvSpPr>
          <p:spPr>
            <a:xfrm>
              <a:off x="3300428" y="3072496"/>
              <a:ext cx="10798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E1FD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02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691D21F-F64B-DDD4-1119-4B6CA978247E}"/>
                </a:ext>
              </a:extLst>
            </p:cNvPr>
            <p:cNvSpPr txBox="1"/>
            <p:nvPr/>
          </p:nvSpPr>
          <p:spPr>
            <a:xfrm>
              <a:off x="3247373" y="3679974"/>
              <a:ext cx="16214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ROCK MUSIC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81CF8D6-3DA4-C717-881F-F3649BB36084}"/>
              </a:ext>
            </a:extLst>
          </p:cNvPr>
          <p:cNvGrpSpPr/>
          <p:nvPr/>
        </p:nvGrpSpPr>
        <p:grpSpPr>
          <a:xfrm>
            <a:off x="7270132" y="3706583"/>
            <a:ext cx="3414545" cy="4888058"/>
            <a:chOff x="4846754" y="2471055"/>
            <a:chExt cx="2276363" cy="3258705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EEBB9FB8-8F12-12B0-3491-86B77899F191}"/>
                </a:ext>
              </a:extLst>
            </p:cNvPr>
            <p:cNvSpPr/>
            <p:nvPr/>
          </p:nvSpPr>
          <p:spPr>
            <a:xfrm>
              <a:off x="4846754" y="2806944"/>
              <a:ext cx="2276363" cy="2922816"/>
            </a:xfrm>
            <a:prstGeom prst="roundRect">
              <a:avLst>
                <a:gd name="adj" fmla="val 12625"/>
              </a:avLst>
            </a:prstGeom>
            <a:solidFill>
              <a:schemeClr val="tx1">
                <a:alpha val="50000"/>
              </a:schemeClr>
            </a:solidFill>
            <a:ln>
              <a:noFill/>
            </a:ln>
            <a:effectLst>
              <a:softEdge rad="304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66DBCE1-5F5A-1F98-6475-4289B2A12520}"/>
                </a:ext>
              </a:extLst>
            </p:cNvPr>
            <p:cNvSpPr/>
            <p:nvPr/>
          </p:nvSpPr>
          <p:spPr>
            <a:xfrm>
              <a:off x="5118037" y="2471055"/>
              <a:ext cx="1625600" cy="2728686"/>
            </a:xfrm>
            <a:prstGeom prst="roundRect">
              <a:avLst>
                <a:gd name="adj" fmla="val 126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pic>
          <p:nvPicPr>
            <p:cNvPr id="34" name="Graphic 33" descr="Earth Globe   Asia">
              <a:extLst>
                <a:ext uri="{FF2B5EF4-FFF2-40B4-BE49-F238E27FC236}">
                  <a16:creationId xmlns:a16="http://schemas.microsoft.com/office/drawing/2014/main" id="{CADAC6BB-4BDF-F6E9-DE43-F33DD2832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25758" y="2535462"/>
              <a:ext cx="457200" cy="4572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8111B48-5BC4-1465-B1A0-D30DD6826393}"/>
                </a:ext>
              </a:extLst>
            </p:cNvPr>
            <p:cNvSpPr txBox="1"/>
            <p:nvPr/>
          </p:nvSpPr>
          <p:spPr>
            <a:xfrm>
              <a:off x="5372479" y="3118662"/>
              <a:ext cx="1079810" cy="389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r>
                <a:rPr lang="en-US" sz="3200" dirty="0">
                  <a:solidFill>
                    <a:srgbClr val="0093EF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03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495D37C-76DA-6C21-5E4D-3E726CD3B999}"/>
                </a:ext>
              </a:extLst>
            </p:cNvPr>
            <p:cNvSpPr txBox="1"/>
            <p:nvPr/>
          </p:nvSpPr>
          <p:spPr>
            <a:xfrm>
              <a:off x="5135757" y="3700493"/>
              <a:ext cx="1621475" cy="266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ELECTRONIC MUSIC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CE22676-5FA0-1D4E-AE96-7CC3C0773D6C}"/>
              </a:ext>
            </a:extLst>
          </p:cNvPr>
          <p:cNvGrpSpPr/>
          <p:nvPr/>
        </p:nvGrpSpPr>
        <p:grpSpPr>
          <a:xfrm>
            <a:off x="10246008" y="3706583"/>
            <a:ext cx="3501225" cy="4813346"/>
            <a:chOff x="6830672" y="2471055"/>
            <a:chExt cx="2334150" cy="3208897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44D37819-AB31-354B-1513-3A5F72E037C6}"/>
                </a:ext>
              </a:extLst>
            </p:cNvPr>
            <p:cNvSpPr/>
            <p:nvPr/>
          </p:nvSpPr>
          <p:spPr>
            <a:xfrm>
              <a:off x="6830672" y="2757136"/>
              <a:ext cx="2276363" cy="2922816"/>
            </a:xfrm>
            <a:prstGeom prst="roundRect">
              <a:avLst>
                <a:gd name="adj" fmla="val 12625"/>
              </a:avLst>
            </a:prstGeom>
            <a:solidFill>
              <a:schemeClr val="tx1">
                <a:alpha val="50000"/>
              </a:schemeClr>
            </a:solidFill>
            <a:ln>
              <a:noFill/>
            </a:ln>
            <a:effectLst>
              <a:softEdge rad="304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776C1-E01E-01D2-956C-70823C04892B}"/>
                </a:ext>
              </a:extLst>
            </p:cNvPr>
            <p:cNvSpPr/>
            <p:nvPr/>
          </p:nvSpPr>
          <p:spPr>
            <a:xfrm>
              <a:off x="7161798" y="2471055"/>
              <a:ext cx="1625600" cy="2728686"/>
            </a:xfrm>
            <a:custGeom>
              <a:avLst/>
              <a:gdLst>
                <a:gd name="connsiteX0" fmla="*/ 205232 w 1625600"/>
                <a:gd name="connsiteY0" fmla="*/ 0 h 2728686"/>
                <a:gd name="connsiteX1" fmla="*/ 1420368 w 1625600"/>
                <a:gd name="connsiteY1" fmla="*/ 0 h 2728686"/>
                <a:gd name="connsiteX2" fmla="*/ 1625600 w 1625600"/>
                <a:gd name="connsiteY2" fmla="*/ 205232 h 2728686"/>
                <a:gd name="connsiteX3" fmla="*/ 1625600 w 1625600"/>
                <a:gd name="connsiteY3" fmla="*/ 2523454 h 2728686"/>
                <a:gd name="connsiteX4" fmla="*/ 1420368 w 1625600"/>
                <a:gd name="connsiteY4" fmla="*/ 2728686 h 2728686"/>
                <a:gd name="connsiteX5" fmla="*/ 205232 w 1625600"/>
                <a:gd name="connsiteY5" fmla="*/ 2728686 h 2728686"/>
                <a:gd name="connsiteX6" fmla="*/ 0 w 1625600"/>
                <a:gd name="connsiteY6" fmla="*/ 2523454 h 2728686"/>
                <a:gd name="connsiteX7" fmla="*/ 0 w 1625600"/>
                <a:gd name="connsiteY7" fmla="*/ 205232 h 2728686"/>
                <a:gd name="connsiteX8" fmla="*/ 205232 w 1625600"/>
                <a:gd name="connsiteY8" fmla="*/ 0 h 272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5600" h="2728686">
                  <a:moveTo>
                    <a:pt x="205232" y="0"/>
                  </a:moveTo>
                  <a:lnTo>
                    <a:pt x="1420368" y="0"/>
                  </a:lnTo>
                  <a:cubicBezTo>
                    <a:pt x="1533715" y="0"/>
                    <a:pt x="1625600" y="91885"/>
                    <a:pt x="1625600" y="205232"/>
                  </a:cubicBezTo>
                  <a:lnTo>
                    <a:pt x="1625600" y="2523454"/>
                  </a:lnTo>
                  <a:cubicBezTo>
                    <a:pt x="1625600" y="2636801"/>
                    <a:pt x="1533715" y="2728686"/>
                    <a:pt x="1420368" y="2728686"/>
                  </a:cubicBezTo>
                  <a:lnTo>
                    <a:pt x="205232" y="2728686"/>
                  </a:lnTo>
                  <a:cubicBezTo>
                    <a:pt x="91885" y="2728686"/>
                    <a:pt x="0" y="2636801"/>
                    <a:pt x="0" y="2523454"/>
                  </a:cubicBezTo>
                  <a:lnTo>
                    <a:pt x="0" y="205232"/>
                  </a:lnTo>
                  <a:cubicBezTo>
                    <a:pt x="0" y="91885"/>
                    <a:pt x="91885" y="0"/>
                    <a:pt x="2052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700"/>
            </a:p>
          </p:txBody>
        </p:sp>
        <p:pic>
          <p:nvPicPr>
            <p:cNvPr id="30" name="Graphic 29" descr="Presentation with bar chart">
              <a:extLst>
                <a:ext uri="{FF2B5EF4-FFF2-40B4-BE49-F238E27FC236}">
                  <a16:creationId xmlns:a16="http://schemas.microsoft.com/office/drawing/2014/main" id="{645C5504-9FD5-091F-126F-96519F5AA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770955" y="2535462"/>
              <a:ext cx="457200" cy="4572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30E8A2C-6A6B-D1C1-791B-D6884D9B75F0}"/>
                </a:ext>
              </a:extLst>
            </p:cNvPr>
            <p:cNvSpPr txBox="1"/>
            <p:nvPr/>
          </p:nvSpPr>
          <p:spPr>
            <a:xfrm>
              <a:off x="7369546" y="3093014"/>
              <a:ext cx="1079810" cy="389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r>
                <a:rPr lang="en-US" sz="3200" dirty="0">
                  <a:solidFill>
                    <a:srgbClr val="0067FF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04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E8E8931-28EC-C8F3-2796-D18DD945CA24}"/>
                </a:ext>
              </a:extLst>
            </p:cNvPr>
            <p:cNvSpPr txBox="1"/>
            <p:nvPr/>
          </p:nvSpPr>
          <p:spPr>
            <a:xfrm>
              <a:off x="7543347" y="3700493"/>
              <a:ext cx="1621475" cy="266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HIP HOP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821C787-3483-6825-D847-E91A89ACD250}"/>
              </a:ext>
            </a:extLst>
          </p:cNvPr>
          <p:cNvGrpSpPr/>
          <p:nvPr/>
        </p:nvGrpSpPr>
        <p:grpSpPr>
          <a:xfrm>
            <a:off x="13376536" y="3706583"/>
            <a:ext cx="3414545" cy="4888058"/>
            <a:chOff x="8917690" y="2471055"/>
            <a:chExt cx="2276363" cy="3258705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D686228E-F94A-CA6F-1F50-9F0CDC56BC56}"/>
                </a:ext>
              </a:extLst>
            </p:cNvPr>
            <p:cNvSpPr/>
            <p:nvPr/>
          </p:nvSpPr>
          <p:spPr>
            <a:xfrm>
              <a:off x="8917690" y="2806944"/>
              <a:ext cx="2276363" cy="2922816"/>
            </a:xfrm>
            <a:prstGeom prst="roundRect">
              <a:avLst>
                <a:gd name="adj" fmla="val 12625"/>
              </a:avLst>
            </a:prstGeom>
            <a:solidFill>
              <a:schemeClr val="tx1">
                <a:alpha val="50000"/>
              </a:schemeClr>
            </a:solidFill>
            <a:ln>
              <a:noFill/>
            </a:ln>
            <a:effectLst>
              <a:softEdge rad="304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1EBEA83-7829-85A3-2A91-E9D57EB1390A}"/>
                </a:ext>
              </a:extLst>
            </p:cNvPr>
            <p:cNvSpPr/>
            <p:nvPr/>
          </p:nvSpPr>
          <p:spPr>
            <a:xfrm>
              <a:off x="9205559" y="2471055"/>
              <a:ext cx="1625600" cy="2728686"/>
            </a:xfrm>
            <a:custGeom>
              <a:avLst/>
              <a:gdLst>
                <a:gd name="connsiteX0" fmla="*/ 205232 w 1625600"/>
                <a:gd name="connsiteY0" fmla="*/ 0 h 2728686"/>
                <a:gd name="connsiteX1" fmla="*/ 1420368 w 1625600"/>
                <a:gd name="connsiteY1" fmla="*/ 0 h 2728686"/>
                <a:gd name="connsiteX2" fmla="*/ 1625600 w 1625600"/>
                <a:gd name="connsiteY2" fmla="*/ 205232 h 2728686"/>
                <a:gd name="connsiteX3" fmla="*/ 1625600 w 1625600"/>
                <a:gd name="connsiteY3" fmla="*/ 2523454 h 2728686"/>
                <a:gd name="connsiteX4" fmla="*/ 1420368 w 1625600"/>
                <a:gd name="connsiteY4" fmla="*/ 2728686 h 2728686"/>
                <a:gd name="connsiteX5" fmla="*/ 205232 w 1625600"/>
                <a:gd name="connsiteY5" fmla="*/ 2728686 h 2728686"/>
                <a:gd name="connsiteX6" fmla="*/ 0 w 1625600"/>
                <a:gd name="connsiteY6" fmla="*/ 2523454 h 2728686"/>
                <a:gd name="connsiteX7" fmla="*/ 0 w 1625600"/>
                <a:gd name="connsiteY7" fmla="*/ 205232 h 2728686"/>
                <a:gd name="connsiteX8" fmla="*/ 205232 w 1625600"/>
                <a:gd name="connsiteY8" fmla="*/ 0 h 272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5600" h="2728686">
                  <a:moveTo>
                    <a:pt x="205232" y="0"/>
                  </a:moveTo>
                  <a:lnTo>
                    <a:pt x="1420368" y="0"/>
                  </a:lnTo>
                  <a:cubicBezTo>
                    <a:pt x="1533715" y="0"/>
                    <a:pt x="1625600" y="91885"/>
                    <a:pt x="1625600" y="205232"/>
                  </a:cubicBezTo>
                  <a:lnTo>
                    <a:pt x="1625600" y="2523454"/>
                  </a:lnTo>
                  <a:cubicBezTo>
                    <a:pt x="1625600" y="2636801"/>
                    <a:pt x="1533715" y="2728686"/>
                    <a:pt x="1420368" y="2728686"/>
                  </a:cubicBezTo>
                  <a:lnTo>
                    <a:pt x="205232" y="2728686"/>
                  </a:lnTo>
                  <a:cubicBezTo>
                    <a:pt x="91885" y="2728686"/>
                    <a:pt x="0" y="2636801"/>
                    <a:pt x="0" y="2523454"/>
                  </a:cubicBezTo>
                  <a:lnTo>
                    <a:pt x="0" y="205232"/>
                  </a:lnTo>
                  <a:cubicBezTo>
                    <a:pt x="0" y="91885"/>
                    <a:pt x="91885" y="0"/>
                    <a:pt x="2052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700"/>
            </a:p>
          </p:txBody>
        </p:sp>
        <p:pic>
          <p:nvPicPr>
            <p:cNvPr id="28" name="Graphic 27" descr="Bullseye">
              <a:extLst>
                <a:ext uri="{FF2B5EF4-FFF2-40B4-BE49-F238E27FC236}">
                  <a16:creationId xmlns:a16="http://schemas.microsoft.com/office/drawing/2014/main" id="{5459529A-0477-04ED-C543-E08CA75C5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89759" y="2535462"/>
              <a:ext cx="457200" cy="45720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D0F2058-A82A-C347-BF88-371C248270A3}"/>
                </a:ext>
              </a:extLst>
            </p:cNvPr>
            <p:cNvSpPr txBox="1"/>
            <p:nvPr/>
          </p:nvSpPr>
          <p:spPr>
            <a:xfrm>
              <a:off x="9478453" y="3099958"/>
              <a:ext cx="1079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dirty="0"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r>
                <a:rPr lang="en-US" sz="2700" dirty="0">
                  <a:solidFill>
                    <a:srgbClr val="5101B4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05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2E42709-C2A5-E49D-98A2-2EC00F918F91}"/>
                </a:ext>
              </a:extLst>
            </p:cNvPr>
            <p:cNvSpPr txBox="1"/>
            <p:nvPr/>
          </p:nvSpPr>
          <p:spPr>
            <a:xfrm>
              <a:off x="9572578" y="3709994"/>
              <a:ext cx="16214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JAZZ MUSIC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6B595D9-58F7-DC0F-ED06-AFBC19B17966}"/>
              </a:ext>
            </a:extLst>
          </p:cNvPr>
          <p:cNvSpPr txBox="1"/>
          <p:nvPr/>
        </p:nvSpPr>
        <p:spPr>
          <a:xfrm>
            <a:off x="918532" y="216455"/>
            <a:ext cx="15955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EXPLORING </a:t>
            </a:r>
            <a:r>
              <a:rPr lang="en-US" sz="5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THE SOUNDS </a:t>
            </a:r>
            <a:r>
              <a:rPr lang="en-US" sz="54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AND THEIR EFFECTS</a:t>
            </a:r>
            <a:endParaRPr lang="en-US" sz="54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6CEC44D-F46F-8DFF-3367-03688892F6AA}"/>
              </a:ext>
            </a:extLst>
          </p:cNvPr>
          <p:cNvGrpSpPr/>
          <p:nvPr/>
        </p:nvGrpSpPr>
        <p:grpSpPr>
          <a:xfrm>
            <a:off x="7469282" y="1185951"/>
            <a:ext cx="1321128" cy="209271"/>
            <a:chOff x="4979521" y="790634"/>
            <a:chExt cx="880752" cy="139514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5F0521C5-E91E-1BA9-1C76-392CD76A86EE}"/>
                </a:ext>
              </a:extLst>
            </p:cNvPr>
            <p:cNvSpPr/>
            <p:nvPr/>
          </p:nvSpPr>
          <p:spPr>
            <a:xfrm>
              <a:off x="4979521" y="790634"/>
              <a:ext cx="138516" cy="139514"/>
            </a:xfrm>
            <a:prstGeom prst="roundRect">
              <a:avLst/>
            </a:prstGeom>
            <a:solidFill>
              <a:srgbClr val="01E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372FE029-77DC-7984-8B71-C5D1A9D6259A}"/>
                </a:ext>
              </a:extLst>
            </p:cNvPr>
            <p:cNvSpPr/>
            <p:nvPr/>
          </p:nvSpPr>
          <p:spPr>
            <a:xfrm>
              <a:off x="5165080" y="790634"/>
              <a:ext cx="138516" cy="139514"/>
            </a:xfrm>
            <a:prstGeom prst="roundRect">
              <a:avLst/>
            </a:prstGeom>
            <a:solidFill>
              <a:srgbClr val="00E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C590B106-D2FE-F88B-7DDD-DE92CBDFAD1A}"/>
                </a:ext>
              </a:extLst>
            </p:cNvPr>
            <p:cNvSpPr/>
            <p:nvPr/>
          </p:nvSpPr>
          <p:spPr>
            <a:xfrm>
              <a:off x="5350639" y="790634"/>
              <a:ext cx="138516" cy="139514"/>
            </a:xfrm>
            <a:prstGeom prst="roundRect">
              <a:avLst/>
            </a:prstGeom>
            <a:solidFill>
              <a:srgbClr val="0093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DEB16AC7-D2B0-57DD-C512-6877EAF861A4}"/>
                </a:ext>
              </a:extLst>
            </p:cNvPr>
            <p:cNvSpPr/>
            <p:nvPr/>
          </p:nvSpPr>
          <p:spPr>
            <a:xfrm>
              <a:off x="5536198" y="790634"/>
              <a:ext cx="138516" cy="139514"/>
            </a:xfrm>
            <a:prstGeom prst="roundRect">
              <a:avLst/>
            </a:prstGeom>
            <a:solidFill>
              <a:srgbClr val="006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5C5F6421-7DED-1A75-1CB9-DE4EECBCF780}"/>
                </a:ext>
              </a:extLst>
            </p:cNvPr>
            <p:cNvSpPr/>
            <p:nvPr/>
          </p:nvSpPr>
          <p:spPr>
            <a:xfrm>
              <a:off x="5721757" y="790634"/>
              <a:ext cx="138516" cy="139514"/>
            </a:xfrm>
            <a:prstGeom prst="roundRect">
              <a:avLst/>
            </a:prstGeom>
            <a:solidFill>
              <a:srgbClr val="5101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3DEEF75F-1AAC-DEFF-E96A-4306D158414C}"/>
              </a:ext>
            </a:extLst>
          </p:cNvPr>
          <p:cNvSpPr/>
          <p:nvPr/>
        </p:nvSpPr>
        <p:spPr>
          <a:xfrm>
            <a:off x="11811000" y="9274283"/>
            <a:ext cx="6160064" cy="830998"/>
          </a:xfrm>
          <a:prstGeom prst="rect">
            <a:avLst/>
          </a:prstGeom>
          <a:solidFill>
            <a:schemeClr val="tx1">
              <a:alpha val="3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4000" dirty="0">
                <a:latin typeface="Berlin Sans FB" panose="020E0602020502020306" pitchFamily="34" charset="0"/>
              </a:rPr>
              <a:t>Abhishek Upadhyay (D-119)</a:t>
            </a:r>
            <a:endParaRPr lang="en-IN" sz="24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02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3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7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8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4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22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23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" presetClass="entr" presetSubtype="1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27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28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4A965-E48C-10FC-3083-5C396A05E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usic and the Brain: 6 Ways Your Brain Plays Musical Tricks On You">
            <a:extLst>
              <a:ext uri="{FF2B5EF4-FFF2-40B4-BE49-F238E27FC236}">
                <a16:creationId xmlns:a16="http://schemas.microsoft.com/office/drawing/2014/main" id="{067F84FC-B53A-BE90-5D2B-B9C29D66D8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8" r="3508"/>
          <a:stretch/>
        </p:blipFill>
        <p:spPr bwMode="auto">
          <a:xfrm>
            <a:off x="4393" y="-5880"/>
            <a:ext cx="18283607" cy="1029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2BDAC72F-39D5-171B-F440-C9627E0AB364}"/>
              </a:ext>
            </a:extLst>
          </p:cNvPr>
          <p:cNvSpPr/>
          <p:nvPr/>
        </p:nvSpPr>
        <p:spPr>
          <a:xfrm rot="-942481">
            <a:off x="-4337640" y="-3020695"/>
            <a:ext cx="16230600" cy="6041390"/>
          </a:xfrm>
          <a:custGeom>
            <a:avLst/>
            <a:gdLst/>
            <a:ahLst/>
            <a:cxnLst/>
            <a:rect l="l" t="t" r="r" b="b"/>
            <a:pathLst>
              <a:path w="16230600" h="6041390">
                <a:moveTo>
                  <a:pt x="0" y="0"/>
                </a:moveTo>
                <a:lnTo>
                  <a:pt x="16230600" y="0"/>
                </a:lnTo>
                <a:lnTo>
                  <a:pt x="16230600" y="6041390"/>
                </a:lnTo>
                <a:lnTo>
                  <a:pt x="0" y="6041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C93C6AC-2250-9BA0-1BAA-A0749464F0E4}"/>
              </a:ext>
            </a:extLst>
          </p:cNvPr>
          <p:cNvSpPr/>
          <p:nvPr/>
        </p:nvSpPr>
        <p:spPr>
          <a:xfrm rot="10381571">
            <a:off x="4642353" y="8042472"/>
            <a:ext cx="17903048" cy="6663912"/>
          </a:xfrm>
          <a:custGeom>
            <a:avLst/>
            <a:gdLst/>
            <a:ahLst/>
            <a:cxnLst/>
            <a:rect l="l" t="t" r="r" b="b"/>
            <a:pathLst>
              <a:path w="17903048" h="6663912">
                <a:moveTo>
                  <a:pt x="0" y="0"/>
                </a:moveTo>
                <a:lnTo>
                  <a:pt x="17903048" y="0"/>
                </a:lnTo>
                <a:lnTo>
                  <a:pt x="17903048" y="6663912"/>
                </a:lnTo>
                <a:lnTo>
                  <a:pt x="0" y="6663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4A726F6-7D50-CDF8-19EC-6F4F363FEF5D}"/>
              </a:ext>
            </a:extLst>
          </p:cNvPr>
          <p:cNvSpPr txBox="1"/>
          <p:nvPr/>
        </p:nvSpPr>
        <p:spPr>
          <a:xfrm>
            <a:off x="228600" y="7911022"/>
            <a:ext cx="17182283" cy="2146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712"/>
              </a:lnSpc>
            </a:pPr>
            <a:r>
              <a:rPr lang="en-US" sz="4000" b="1" dirty="0">
                <a:solidFill>
                  <a:srgbClr val="FAF5E3"/>
                </a:solidFill>
                <a:latin typeface="Goudy Old Style" panose="02020502050305020303" pitchFamily="18" charset="0"/>
                <a:ea typeface="ITC Edwardian Script"/>
                <a:cs typeface="ITC Edwardian Script"/>
                <a:sym typeface="ITC Edwardian Script"/>
              </a:rPr>
              <a:t>MUSIC THERAPY </a:t>
            </a: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331BA2F6-630C-69BB-85A0-EA13696BBBDA}"/>
              </a:ext>
            </a:extLst>
          </p:cNvPr>
          <p:cNvSpPr/>
          <p:nvPr/>
        </p:nvSpPr>
        <p:spPr>
          <a:xfrm rot="-747160">
            <a:off x="3024219" y="344260"/>
            <a:ext cx="559039" cy="532485"/>
          </a:xfrm>
          <a:custGeom>
            <a:avLst/>
            <a:gdLst/>
            <a:ahLst/>
            <a:cxnLst/>
            <a:rect l="l" t="t" r="r" b="b"/>
            <a:pathLst>
              <a:path w="559039" h="532485">
                <a:moveTo>
                  <a:pt x="0" y="0"/>
                </a:moveTo>
                <a:lnTo>
                  <a:pt x="559039" y="0"/>
                </a:lnTo>
                <a:lnTo>
                  <a:pt x="559039" y="532485"/>
                </a:lnTo>
                <a:lnTo>
                  <a:pt x="0" y="5324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CA26D03D-E697-EC33-0AD0-4E8B6750A8DE}"/>
              </a:ext>
            </a:extLst>
          </p:cNvPr>
          <p:cNvSpPr/>
          <p:nvPr/>
        </p:nvSpPr>
        <p:spPr>
          <a:xfrm rot="438326">
            <a:off x="588649" y="1671613"/>
            <a:ext cx="880103" cy="838298"/>
          </a:xfrm>
          <a:custGeom>
            <a:avLst/>
            <a:gdLst/>
            <a:ahLst/>
            <a:cxnLst/>
            <a:rect l="l" t="t" r="r" b="b"/>
            <a:pathLst>
              <a:path w="880103" h="838298">
                <a:moveTo>
                  <a:pt x="0" y="0"/>
                </a:moveTo>
                <a:lnTo>
                  <a:pt x="880102" y="0"/>
                </a:lnTo>
                <a:lnTo>
                  <a:pt x="880102" y="838298"/>
                </a:lnTo>
                <a:lnTo>
                  <a:pt x="0" y="8382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127A2ACE-1DBA-43A3-6382-F0FC3C104E15}"/>
              </a:ext>
            </a:extLst>
          </p:cNvPr>
          <p:cNvSpPr/>
          <p:nvPr/>
        </p:nvSpPr>
        <p:spPr>
          <a:xfrm rot="-533527">
            <a:off x="16910747" y="7907157"/>
            <a:ext cx="880103" cy="838298"/>
          </a:xfrm>
          <a:custGeom>
            <a:avLst/>
            <a:gdLst/>
            <a:ahLst/>
            <a:cxnLst/>
            <a:rect l="l" t="t" r="r" b="b"/>
            <a:pathLst>
              <a:path w="880103" h="838298">
                <a:moveTo>
                  <a:pt x="0" y="0"/>
                </a:moveTo>
                <a:lnTo>
                  <a:pt x="880103" y="0"/>
                </a:lnTo>
                <a:lnTo>
                  <a:pt x="880103" y="838298"/>
                </a:lnTo>
                <a:lnTo>
                  <a:pt x="0" y="8382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D5E9782-6161-5F14-5DA1-4A5B86D28DB1}"/>
              </a:ext>
            </a:extLst>
          </p:cNvPr>
          <p:cNvSpPr txBox="1"/>
          <p:nvPr/>
        </p:nvSpPr>
        <p:spPr>
          <a:xfrm>
            <a:off x="228600" y="8451251"/>
            <a:ext cx="4802435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2"/>
              </a:lnSpc>
            </a:pPr>
            <a:r>
              <a:rPr lang="en-US" sz="4701" b="1" dirty="0">
                <a:solidFill>
                  <a:srgbClr val="FAF5E3"/>
                </a:solidFill>
                <a:latin typeface="Lucida Bright" panose="02040602050505020304" pitchFamily="18" charset="0"/>
                <a:ea typeface="Marcellus"/>
                <a:cs typeface="Marcellus"/>
                <a:sym typeface="Marcellus"/>
              </a:rPr>
              <a:t>Chapter 8</a:t>
            </a:r>
          </a:p>
        </p:txBody>
      </p:sp>
    </p:spTree>
    <p:extLst>
      <p:ext uri="{BB962C8B-B14F-4D97-AF65-F5344CB8AC3E}">
        <p14:creationId xmlns:p14="http://schemas.microsoft.com/office/powerpoint/2010/main" val="476092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Music Theory for Beginners: Understanding Harmony - MusicBag Press">
            <a:extLst>
              <a:ext uri="{FF2B5EF4-FFF2-40B4-BE49-F238E27FC236}">
                <a16:creationId xmlns:a16="http://schemas.microsoft.com/office/drawing/2014/main" id="{AA4E8ED4-CED5-1F55-6B3F-33BF78AD7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2" b="7502"/>
          <a:stretch/>
        </p:blipFill>
        <p:spPr bwMode="auto">
          <a:xfrm>
            <a:off x="1" y="-75790"/>
            <a:ext cx="18288000" cy="1036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6857AC22-DBB9-41B1-B0F5-121DD0D1EEEA}"/>
              </a:ext>
            </a:extLst>
          </p:cNvPr>
          <p:cNvSpPr/>
          <p:nvPr/>
        </p:nvSpPr>
        <p:spPr>
          <a:xfrm>
            <a:off x="10968630" y="3306611"/>
            <a:ext cx="1936901" cy="3768119"/>
          </a:xfrm>
          <a:prstGeom prst="rect">
            <a:avLst/>
          </a:prstGeom>
          <a:solidFill>
            <a:srgbClr val="0079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E8C8BE-8D8C-4F0E-AE43-28989587A156}"/>
              </a:ext>
            </a:extLst>
          </p:cNvPr>
          <p:cNvSpPr/>
          <p:nvPr/>
        </p:nvSpPr>
        <p:spPr>
          <a:xfrm>
            <a:off x="7352496" y="3251063"/>
            <a:ext cx="1936901" cy="3768119"/>
          </a:xfrm>
          <a:prstGeom prst="rect">
            <a:avLst/>
          </a:prstGeom>
          <a:solidFill>
            <a:srgbClr val="CC0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CF5A5B-863A-46EF-A9EC-B66A415113B1}"/>
              </a:ext>
            </a:extLst>
          </p:cNvPr>
          <p:cNvSpPr/>
          <p:nvPr/>
        </p:nvSpPr>
        <p:spPr>
          <a:xfrm>
            <a:off x="3921404" y="3275733"/>
            <a:ext cx="1936901" cy="3768119"/>
          </a:xfrm>
          <a:prstGeom prst="rect">
            <a:avLst/>
          </a:prstGeom>
          <a:solidFill>
            <a:srgbClr val="CC7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A044B5A-2545-4628-ACB1-D4C53F0BA95B}"/>
              </a:ext>
            </a:extLst>
          </p:cNvPr>
          <p:cNvGrpSpPr/>
          <p:nvPr/>
        </p:nvGrpSpPr>
        <p:grpSpPr>
          <a:xfrm>
            <a:off x="3055326" y="3246242"/>
            <a:ext cx="2942517" cy="5201409"/>
            <a:chOff x="1627991" y="2602846"/>
            <a:chExt cx="1826861" cy="308358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8F88398-A143-43AC-AA70-0450FDB64C46}"/>
                </a:ext>
              </a:extLst>
            </p:cNvPr>
            <p:cNvSpPr/>
            <p:nvPr/>
          </p:nvSpPr>
          <p:spPr>
            <a:xfrm>
              <a:off x="1627991" y="2602846"/>
              <a:ext cx="1826861" cy="3083580"/>
            </a:xfrm>
            <a:custGeom>
              <a:avLst/>
              <a:gdLst>
                <a:gd name="connsiteX0" fmla="*/ 148794 w 1524870"/>
                <a:gd name="connsiteY0" fmla="*/ 0 h 2675433"/>
                <a:gd name="connsiteX1" fmla="*/ 1524870 w 1524870"/>
                <a:gd name="connsiteY1" fmla="*/ 0 h 2675433"/>
                <a:gd name="connsiteX2" fmla="*/ 1330136 w 1524870"/>
                <a:gd name="connsiteY2" fmla="*/ 194734 h 2675433"/>
                <a:gd name="connsiteX3" fmla="*/ 1330136 w 1524870"/>
                <a:gd name="connsiteY3" fmla="*/ 2675433 h 2675433"/>
                <a:gd name="connsiteX4" fmla="*/ 1327374 w 1524870"/>
                <a:gd name="connsiteY4" fmla="*/ 2675433 h 2675433"/>
                <a:gd name="connsiteX5" fmla="*/ 663687 w 1524870"/>
                <a:gd name="connsiteY5" fmla="*/ 2369205 h 2675433"/>
                <a:gd name="connsiteX6" fmla="*/ 0 w 1524870"/>
                <a:gd name="connsiteY6" fmla="*/ 2675433 h 2675433"/>
                <a:gd name="connsiteX7" fmla="*/ 0 w 1524870"/>
                <a:gd name="connsiteY7" fmla="*/ 148794 h 2675433"/>
                <a:gd name="connsiteX8" fmla="*/ 148794 w 1524870"/>
                <a:gd name="connsiteY8" fmla="*/ 0 h 2675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870" h="2675433">
                  <a:moveTo>
                    <a:pt x="148794" y="0"/>
                  </a:moveTo>
                  <a:lnTo>
                    <a:pt x="1524870" y="0"/>
                  </a:lnTo>
                  <a:cubicBezTo>
                    <a:pt x="1417321" y="0"/>
                    <a:pt x="1330136" y="87185"/>
                    <a:pt x="1330136" y="194734"/>
                  </a:cubicBezTo>
                  <a:lnTo>
                    <a:pt x="1330136" y="2675433"/>
                  </a:lnTo>
                  <a:lnTo>
                    <a:pt x="1327374" y="2675433"/>
                  </a:lnTo>
                  <a:lnTo>
                    <a:pt x="663687" y="2369205"/>
                  </a:lnTo>
                  <a:lnTo>
                    <a:pt x="0" y="2675433"/>
                  </a:lnTo>
                  <a:lnTo>
                    <a:pt x="0" y="148794"/>
                  </a:lnTo>
                  <a:cubicBezTo>
                    <a:pt x="0" y="66617"/>
                    <a:pt x="66617" y="0"/>
                    <a:pt x="14879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CC00"/>
                </a:gs>
                <a:gs pos="100000">
                  <a:srgbClr val="FF9900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C7C5D3E-7F1A-476C-AC63-36713A89D0C8}"/>
                </a:ext>
              </a:extLst>
            </p:cNvPr>
            <p:cNvSpPr txBox="1"/>
            <p:nvPr/>
          </p:nvSpPr>
          <p:spPr>
            <a:xfrm>
              <a:off x="1635206" y="2835576"/>
              <a:ext cx="1608826" cy="1423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01</a:t>
              </a:r>
            </a:p>
            <a:p>
              <a:pPr algn="ctr"/>
              <a:endParaRPr lang="en-US" sz="3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  <a:p>
              <a:pPr algn="ctr"/>
              <a:r>
                <a:rPr lang="en-US" sz="3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WHAT IS MUSIC THERAPY</a:t>
              </a:r>
            </a:p>
          </p:txBody>
        </p:sp>
        <p:pic>
          <p:nvPicPr>
            <p:cNvPr id="20" name="Graphic 19" descr="Pie chart">
              <a:extLst>
                <a:ext uri="{FF2B5EF4-FFF2-40B4-BE49-F238E27FC236}">
                  <a16:creationId xmlns:a16="http://schemas.microsoft.com/office/drawing/2014/main" id="{8FCB7664-B4CA-4FC5-800F-5F27DA44B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72633" y="4562708"/>
              <a:ext cx="719536" cy="719536"/>
            </a:xfrm>
            <a:prstGeom prst="rect">
              <a:avLst/>
            </a:prstGeom>
          </p:spPr>
        </p:pic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31E21831-8A8F-45E7-BE19-BF3B3D4E46AD}"/>
              </a:ext>
            </a:extLst>
          </p:cNvPr>
          <p:cNvSpPr/>
          <p:nvPr/>
        </p:nvSpPr>
        <p:spPr>
          <a:xfrm>
            <a:off x="2683710" y="8222757"/>
            <a:ext cx="3685749" cy="489282"/>
          </a:xfrm>
          <a:prstGeom prst="ellipse">
            <a:avLst/>
          </a:prstGeom>
          <a:gradFill flip="none" rotWithShape="1">
            <a:gsLst>
              <a:gs pos="3093">
                <a:schemeClr val="tx1">
                  <a:alpha val="63000"/>
                </a:schemeClr>
              </a:gs>
              <a:gs pos="77000">
                <a:schemeClr val="bg1">
                  <a:lumMod val="75000"/>
                  <a:alpha val="8400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165100"/>
          </a:effectLst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C898A25-CBCF-4290-B34F-8385C630B090}"/>
              </a:ext>
            </a:extLst>
          </p:cNvPr>
          <p:cNvGrpSpPr/>
          <p:nvPr/>
        </p:nvGrpSpPr>
        <p:grpSpPr>
          <a:xfrm>
            <a:off x="6106901" y="3171422"/>
            <a:ext cx="3239471" cy="5313980"/>
            <a:chOff x="1492426" y="2554077"/>
            <a:chExt cx="1962426" cy="313234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B802B05-61CD-4B47-9E85-8DCAE483A043}"/>
                </a:ext>
              </a:extLst>
            </p:cNvPr>
            <p:cNvSpPr/>
            <p:nvPr/>
          </p:nvSpPr>
          <p:spPr>
            <a:xfrm>
              <a:off x="1627991" y="2602846"/>
              <a:ext cx="1826861" cy="3083580"/>
            </a:xfrm>
            <a:custGeom>
              <a:avLst/>
              <a:gdLst>
                <a:gd name="connsiteX0" fmla="*/ 148794 w 1524870"/>
                <a:gd name="connsiteY0" fmla="*/ 0 h 2675433"/>
                <a:gd name="connsiteX1" fmla="*/ 1524870 w 1524870"/>
                <a:gd name="connsiteY1" fmla="*/ 0 h 2675433"/>
                <a:gd name="connsiteX2" fmla="*/ 1330136 w 1524870"/>
                <a:gd name="connsiteY2" fmla="*/ 194734 h 2675433"/>
                <a:gd name="connsiteX3" fmla="*/ 1330136 w 1524870"/>
                <a:gd name="connsiteY3" fmla="*/ 2675433 h 2675433"/>
                <a:gd name="connsiteX4" fmla="*/ 1327374 w 1524870"/>
                <a:gd name="connsiteY4" fmla="*/ 2675433 h 2675433"/>
                <a:gd name="connsiteX5" fmla="*/ 663687 w 1524870"/>
                <a:gd name="connsiteY5" fmla="*/ 2369205 h 2675433"/>
                <a:gd name="connsiteX6" fmla="*/ 0 w 1524870"/>
                <a:gd name="connsiteY6" fmla="*/ 2675433 h 2675433"/>
                <a:gd name="connsiteX7" fmla="*/ 0 w 1524870"/>
                <a:gd name="connsiteY7" fmla="*/ 148794 h 2675433"/>
                <a:gd name="connsiteX8" fmla="*/ 148794 w 1524870"/>
                <a:gd name="connsiteY8" fmla="*/ 0 h 2675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870" h="2675433">
                  <a:moveTo>
                    <a:pt x="148794" y="0"/>
                  </a:moveTo>
                  <a:lnTo>
                    <a:pt x="1524870" y="0"/>
                  </a:lnTo>
                  <a:cubicBezTo>
                    <a:pt x="1417321" y="0"/>
                    <a:pt x="1330136" y="87185"/>
                    <a:pt x="1330136" y="194734"/>
                  </a:cubicBezTo>
                  <a:lnTo>
                    <a:pt x="1330136" y="2675433"/>
                  </a:lnTo>
                  <a:lnTo>
                    <a:pt x="1327374" y="2675433"/>
                  </a:lnTo>
                  <a:lnTo>
                    <a:pt x="663687" y="2369205"/>
                  </a:lnTo>
                  <a:lnTo>
                    <a:pt x="0" y="2675433"/>
                  </a:lnTo>
                  <a:lnTo>
                    <a:pt x="0" y="148794"/>
                  </a:lnTo>
                  <a:cubicBezTo>
                    <a:pt x="0" y="66617"/>
                    <a:pt x="66617" y="0"/>
                    <a:pt x="14879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00FF"/>
                </a:gs>
                <a:gs pos="100000">
                  <a:srgbClr val="FF0066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D77B043-C55F-442B-AFF3-10EA09C757A0}"/>
                </a:ext>
              </a:extLst>
            </p:cNvPr>
            <p:cNvSpPr txBox="1"/>
            <p:nvPr/>
          </p:nvSpPr>
          <p:spPr>
            <a:xfrm>
              <a:off x="1492426" y="2554077"/>
              <a:ext cx="1800335" cy="1959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  <a:p>
              <a:pPr algn="ctr"/>
              <a:r>
                <a:rPr lang="en-US" sz="3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02</a:t>
              </a:r>
            </a:p>
            <a:p>
              <a:pPr algn="ctr"/>
              <a:endParaRPr lang="en-US" sz="3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  <a:p>
              <a:pPr algn="ctr"/>
              <a:r>
                <a:rPr lang="en-US" sz="3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TYPES OF MUSIC THERAPY</a:t>
              </a:r>
            </a:p>
            <a:p>
              <a:pPr algn="ctr"/>
              <a:endParaRPr lang="en-US" sz="3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pic>
          <p:nvPicPr>
            <p:cNvPr id="28" name="Graphic 27" descr="Bar graph with upward trend RTL">
              <a:extLst>
                <a:ext uri="{FF2B5EF4-FFF2-40B4-BE49-F238E27FC236}">
                  <a16:creationId xmlns:a16="http://schemas.microsoft.com/office/drawing/2014/main" id="{8880D8E4-09EF-49AD-9FFC-76363EBFC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2072633" y="4562708"/>
              <a:ext cx="719536" cy="719536"/>
            </a:xfrm>
            <a:prstGeom prst="rect">
              <a:avLst/>
            </a:prstGeom>
          </p:spPr>
        </p:pic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F3FFC9A5-686E-41E9-B4AD-3CC6FD709285}"/>
              </a:ext>
            </a:extLst>
          </p:cNvPr>
          <p:cNvSpPr/>
          <p:nvPr/>
        </p:nvSpPr>
        <p:spPr>
          <a:xfrm>
            <a:off x="6369459" y="8213853"/>
            <a:ext cx="3685749" cy="489282"/>
          </a:xfrm>
          <a:prstGeom prst="ellipse">
            <a:avLst/>
          </a:prstGeom>
          <a:gradFill flip="none" rotWithShape="1">
            <a:gsLst>
              <a:gs pos="3093">
                <a:schemeClr val="tx1">
                  <a:alpha val="63000"/>
                </a:schemeClr>
              </a:gs>
              <a:gs pos="77000">
                <a:schemeClr val="bg1">
                  <a:lumMod val="75000"/>
                  <a:alpha val="8400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165100"/>
          </a:effectLst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C3D2D12-59C5-4B6F-9A9C-D0D70128415C}"/>
              </a:ext>
            </a:extLst>
          </p:cNvPr>
          <p:cNvSpPr/>
          <p:nvPr/>
        </p:nvSpPr>
        <p:spPr>
          <a:xfrm>
            <a:off x="9954051" y="8087886"/>
            <a:ext cx="3685749" cy="489282"/>
          </a:xfrm>
          <a:prstGeom prst="ellipse">
            <a:avLst/>
          </a:prstGeom>
          <a:gradFill flip="none" rotWithShape="1">
            <a:gsLst>
              <a:gs pos="3093">
                <a:schemeClr val="tx1">
                  <a:alpha val="63000"/>
                </a:schemeClr>
              </a:gs>
              <a:gs pos="77000">
                <a:schemeClr val="bg1">
                  <a:lumMod val="75000"/>
                  <a:alpha val="8400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165100"/>
          </a:effectLst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D1D0F79-15E3-2DB1-94D3-76171F648657}"/>
              </a:ext>
            </a:extLst>
          </p:cNvPr>
          <p:cNvGrpSpPr/>
          <p:nvPr/>
        </p:nvGrpSpPr>
        <p:grpSpPr>
          <a:xfrm>
            <a:off x="9856247" y="3228545"/>
            <a:ext cx="3133175" cy="5244273"/>
            <a:chOff x="6708410" y="3223200"/>
            <a:chExt cx="2088783" cy="349618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542D6A0-8924-428F-ADD7-03A52B2F2B69}"/>
                </a:ext>
              </a:extLst>
            </p:cNvPr>
            <p:cNvGrpSpPr/>
            <p:nvPr/>
          </p:nvGrpSpPr>
          <p:grpSpPr>
            <a:xfrm>
              <a:off x="6708410" y="3223200"/>
              <a:ext cx="2088783" cy="3496182"/>
              <a:chOff x="1598011" y="2602846"/>
              <a:chExt cx="2088783" cy="3496182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EE1F032-55B0-473F-8EC6-E1310283AEEC}"/>
                  </a:ext>
                </a:extLst>
              </p:cNvPr>
              <p:cNvSpPr/>
              <p:nvPr/>
            </p:nvSpPr>
            <p:spPr>
              <a:xfrm>
                <a:off x="1627991" y="2602846"/>
                <a:ext cx="2058803" cy="3496182"/>
              </a:xfrm>
              <a:custGeom>
                <a:avLst/>
                <a:gdLst>
                  <a:gd name="connsiteX0" fmla="*/ 148794 w 1524870"/>
                  <a:gd name="connsiteY0" fmla="*/ 0 h 2675433"/>
                  <a:gd name="connsiteX1" fmla="*/ 1524870 w 1524870"/>
                  <a:gd name="connsiteY1" fmla="*/ 0 h 2675433"/>
                  <a:gd name="connsiteX2" fmla="*/ 1330136 w 1524870"/>
                  <a:gd name="connsiteY2" fmla="*/ 194734 h 2675433"/>
                  <a:gd name="connsiteX3" fmla="*/ 1330136 w 1524870"/>
                  <a:gd name="connsiteY3" fmla="*/ 2675433 h 2675433"/>
                  <a:gd name="connsiteX4" fmla="*/ 1327374 w 1524870"/>
                  <a:gd name="connsiteY4" fmla="*/ 2675433 h 2675433"/>
                  <a:gd name="connsiteX5" fmla="*/ 663687 w 1524870"/>
                  <a:gd name="connsiteY5" fmla="*/ 2369205 h 2675433"/>
                  <a:gd name="connsiteX6" fmla="*/ 0 w 1524870"/>
                  <a:gd name="connsiteY6" fmla="*/ 2675433 h 2675433"/>
                  <a:gd name="connsiteX7" fmla="*/ 0 w 1524870"/>
                  <a:gd name="connsiteY7" fmla="*/ 148794 h 2675433"/>
                  <a:gd name="connsiteX8" fmla="*/ 148794 w 1524870"/>
                  <a:gd name="connsiteY8" fmla="*/ 0 h 2675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4870" h="2675433">
                    <a:moveTo>
                      <a:pt x="148794" y="0"/>
                    </a:moveTo>
                    <a:lnTo>
                      <a:pt x="1524870" y="0"/>
                    </a:lnTo>
                    <a:cubicBezTo>
                      <a:pt x="1417321" y="0"/>
                      <a:pt x="1330136" y="87185"/>
                      <a:pt x="1330136" y="194734"/>
                    </a:cubicBezTo>
                    <a:lnTo>
                      <a:pt x="1330136" y="2675433"/>
                    </a:lnTo>
                    <a:lnTo>
                      <a:pt x="1327374" y="2675433"/>
                    </a:lnTo>
                    <a:lnTo>
                      <a:pt x="663687" y="2369205"/>
                    </a:lnTo>
                    <a:lnTo>
                      <a:pt x="0" y="2675433"/>
                    </a:lnTo>
                    <a:lnTo>
                      <a:pt x="0" y="148794"/>
                    </a:lnTo>
                    <a:cubicBezTo>
                      <a:pt x="0" y="66617"/>
                      <a:pt x="66617" y="0"/>
                      <a:pt x="148794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0B0F0"/>
                  </a:gs>
                  <a:gs pos="100000">
                    <a:srgbClr val="009999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F02DAC7-B4DA-4006-BB9E-9EABB776006A}"/>
                  </a:ext>
                </a:extLst>
              </p:cNvPr>
              <p:cNvSpPr txBox="1"/>
              <p:nvPr/>
            </p:nvSpPr>
            <p:spPr>
              <a:xfrm>
                <a:off x="1598011" y="2614152"/>
                <a:ext cx="1842108" cy="2000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700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  <a:p>
                <a:pPr algn="ctr"/>
                <a:r>
                  <a:rPr lang="en-US" sz="27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03</a:t>
                </a:r>
              </a:p>
              <a:p>
                <a:pPr algn="ctr"/>
                <a:endParaRPr lang="en-US" sz="2700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  <a:p>
                <a:pPr algn="ctr"/>
                <a:r>
                  <a:rPr lang="en-US" sz="27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WHAT DO WE EXPECT AFTER MUSIC THERAPY SESSION</a:t>
                </a:r>
              </a:p>
            </p:txBody>
          </p:sp>
        </p:grpSp>
        <p:pic>
          <p:nvPicPr>
            <p:cNvPr id="7" name="Graphic 6" descr="Atom with solid fill">
              <a:extLst>
                <a:ext uri="{FF2B5EF4-FFF2-40B4-BE49-F238E27FC236}">
                  <a16:creationId xmlns:a16="http://schemas.microsoft.com/office/drawing/2014/main" id="{C2330034-D830-A0FF-4AD3-F2F893F39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15775" y="5510421"/>
              <a:ext cx="725167" cy="725167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96E0D89-41FF-10FA-0BE7-7399052924EA}"/>
              </a:ext>
            </a:extLst>
          </p:cNvPr>
          <p:cNvSpPr txBox="1"/>
          <p:nvPr/>
        </p:nvSpPr>
        <p:spPr>
          <a:xfrm>
            <a:off x="918532" y="216455"/>
            <a:ext cx="15955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HEALING THROUGH HARMONIES</a:t>
            </a:r>
            <a:endParaRPr lang="en-US" sz="54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1ECEA9-58B1-1DC0-5D87-E73297F965F8}"/>
              </a:ext>
            </a:extLst>
          </p:cNvPr>
          <p:cNvSpPr/>
          <p:nvPr/>
        </p:nvSpPr>
        <p:spPr>
          <a:xfrm>
            <a:off x="13106400" y="9174825"/>
            <a:ext cx="4918741" cy="830998"/>
          </a:xfrm>
          <a:prstGeom prst="rect">
            <a:avLst/>
          </a:prstGeom>
          <a:solidFill>
            <a:schemeClr val="tx1">
              <a:alpha val="3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4000" dirty="0">
                <a:latin typeface="Berlin Sans FB" panose="020E0602020502020306" pitchFamily="34" charset="0"/>
              </a:rPr>
              <a:t>Ishaan </a:t>
            </a:r>
            <a:r>
              <a:rPr lang="en-IN" sz="4000" dirty="0" err="1">
                <a:latin typeface="Berlin Sans FB" panose="020E0602020502020306" pitchFamily="34" charset="0"/>
              </a:rPr>
              <a:t>Vorani</a:t>
            </a:r>
            <a:r>
              <a:rPr lang="en-IN" sz="4000" dirty="0">
                <a:latin typeface="Berlin Sans FB" panose="020E0602020502020306" pitchFamily="34" charset="0"/>
              </a:rPr>
              <a:t> (D-124)</a:t>
            </a:r>
            <a:endParaRPr lang="en-IN" sz="24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71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3" grpId="0" animBg="1"/>
      <p:bldP spid="16" grpId="0" animBg="1"/>
      <p:bldP spid="21" grpId="0" animBg="1"/>
      <p:bldP spid="29" grpId="0" animBg="1"/>
      <p:bldP spid="3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C38EA-4277-F76A-F55A-D0335918E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The Future of Music Production: Virtual Instruments and AI — JONY STUDIOS">
            <a:extLst>
              <a:ext uri="{FF2B5EF4-FFF2-40B4-BE49-F238E27FC236}">
                <a16:creationId xmlns:a16="http://schemas.microsoft.com/office/drawing/2014/main" id="{5BF73873-4119-C366-01A1-756FA52FF2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3" b="7663"/>
          <a:stretch/>
        </p:blipFill>
        <p:spPr bwMode="auto">
          <a:xfrm>
            <a:off x="0" y="0"/>
            <a:ext cx="18288000" cy="1032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982C0BA4-30F9-CCDC-9F6D-C7A627677EF1}"/>
              </a:ext>
            </a:extLst>
          </p:cNvPr>
          <p:cNvSpPr/>
          <p:nvPr/>
        </p:nvSpPr>
        <p:spPr>
          <a:xfrm rot="-942481">
            <a:off x="-4337640" y="-3020695"/>
            <a:ext cx="16230600" cy="6041390"/>
          </a:xfrm>
          <a:custGeom>
            <a:avLst/>
            <a:gdLst/>
            <a:ahLst/>
            <a:cxnLst/>
            <a:rect l="l" t="t" r="r" b="b"/>
            <a:pathLst>
              <a:path w="16230600" h="6041390">
                <a:moveTo>
                  <a:pt x="0" y="0"/>
                </a:moveTo>
                <a:lnTo>
                  <a:pt x="16230600" y="0"/>
                </a:lnTo>
                <a:lnTo>
                  <a:pt x="16230600" y="6041390"/>
                </a:lnTo>
                <a:lnTo>
                  <a:pt x="0" y="6041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C55969F-DC37-2B4C-2E52-1B37479DF28B}"/>
              </a:ext>
            </a:extLst>
          </p:cNvPr>
          <p:cNvSpPr/>
          <p:nvPr/>
        </p:nvSpPr>
        <p:spPr>
          <a:xfrm rot="10381571">
            <a:off x="4642353" y="8042472"/>
            <a:ext cx="17903048" cy="6663912"/>
          </a:xfrm>
          <a:custGeom>
            <a:avLst/>
            <a:gdLst/>
            <a:ahLst/>
            <a:cxnLst/>
            <a:rect l="l" t="t" r="r" b="b"/>
            <a:pathLst>
              <a:path w="17903048" h="6663912">
                <a:moveTo>
                  <a:pt x="0" y="0"/>
                </a:moveTo>
                <a:lnTo>
                  <a:pt x="17903048" y="0"/>
                </a:lnTo>
                <a:lnTo>
                  <a:pt x="17903048" y="6663912"/>
                </a:lnTo>
                <a:lnTo>
                  <a:pt x="0" y="6663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5F86F0E-255D-B2ED-7525-B5F8546CEBEA}"/>
              </a:ext>
            </a:extLst>
          </p:cNvPr>
          <p:cNvSpPr txBox="1"/>
          <p:nvPr/>
        </p:nvSpPr>
        <p:spPr>
          <a:xfrm>
            <a:off x="228600" y="7911022"/>
            <a:ext cx="17182283" cy="2146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712"/>
              </a:lnSpc>
            </a:pPr>
            <a:r>
              <a:rPr lang="en-US" sz="4000" b="1" dirty="0">
                <a:solidFill>
                  <a:srgbClr val="FAF5E3"/>
                </a:solidFill>
                <a:latin typeface="Goudy Old Style" panose="02020502050305020303" pitchFamily="18" charset="0"/>
                <a:ea typeface="ITC Edwardian Script"/>
                <a:cs typeface="ITC Edwardian Script"/>
                <a:sym typeface="ITC Edwardian Script"/>
              </a:rPr>
              <a:t>MUSIC AND TECHNOLOGY</a:t>
            </a: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EC7DCEB6-BA98-F0C8-84A3-6299F97C30BF}"/>
              </a:ext>
            </a:extLst>
          </p:cNvPr>
          <p:cNvSpPr/>
          <p:nvPr/>
        </p:nvSpPr>
        <p:spPr>
          <a:xfrm rot="-747160">
            <a:off x="3024219" y="344260"/>
            <a:ext cx="559039" cy="532485"/>
          </a:xfrm>
          <a:custGeom>
            <a:avLst/>
            <a:gdLst/>
            <a:ahLst/>
            <a:cxnLst/>
            <a:rect l="l" t="t" r="r" b="b"/>
            <a:pathLst>
              <a:path w="559039" h="532485">
                <a:moveTo>
                  <a:pt x="0" y="0"/>
                </a:moveTo>
                <a:lnTo>
                  <a:pt x="559039" y="0"/>
                </a:lnTo>
                <a:lnTo>
                  <a:pt x="559039" y="532485"/>
                </a:lnTo>
                <a:lnTo>
                  <a:pt x="0" y="5324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6834BF5B-8852-DC98-4500-9541F2223679}"/>
              </a:ext>
            </a:extLst>
          </p:cNvPr>
          <p:cNvSpPr/>
          <p:nvPr/>
        </p:nvSpPr>
        <p:spPr>
          <a:xfrm rot="438326">
            <a:off x="588649" y="1671613"/>
            <a:ext cx="880103" cy="838298"/>
          </a:xfrm>
          <a:custGeom>
            <a:avLst/>
            <a:gdLst/>
            <a:ahLst/>
            <a:cxnLst/>
            <a:rect l="l" t="t" r="r" b="b"/>
            <a:pathLst>
              <a:path w="880103" h="838298">
                <a:moveTo>
                  <a:pt x="0" y="0"/>
                </a:moveTo>
                <a:lnTo>
                  <a:pt x="880102" y="0"/>
                </a:lnTo>
                <a:lnTo>
                  <a:pt x="880102" y="838298"/>
                </a:lnTo>
                <a:lnTo>
                  <a:pt x="0" y="8382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70B0623E-AEA8-D713-2F4D-0976F4A6BB7C}"/>
              </a:ext>
            </a:extLst>
          </p:cNvPr>
          <p:cNvSpPr/>
          <p:nvPr/>
        </p:nvSpPr>
        <p:spPr>
          <a:xfrm rot="-533527">
            <a:off x="16910747" y="7907157"/>
            <a:ext cx="880103" cy="838298"/>
          </a:xfrm>
          <a:custGeom>
            <a:avLst/>
            <a:gdLst/>
            <a:ahLst/>
            <a:cxnLst/>
            <a:rect l="l" t="t" r="r" b="b"/>
            <a:pathLst>
              <a:path w="880103" h="838298">
                <a:moveTo>
                  <a:pt x="0" y="0"/>
                </a:moveTo>
                <a:lnTo>
                  <a:pt x="880103" y="0"/>
                </a:lnTo>
                <a:lnTo>
                  <a:pt x="880103" y="838298"/>
                </a:lnTo>
                <a:lnTo>
                  <a:pt x="0" y="8382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04436F95-BDF9-FEF7-1AE3-321BFAC9A168}"/>
              </a:ext>
            </a:extLst>
          </p:cNvPr>
          <p:cNvSpPr txBox="1"/>
          <p:nvPr/>
        </p:nvSpPr>
        <p:spPr>
          <a:xfrm>
            <a:off x="228600" y="8451251"/>
            <a:ext cx="4802435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2"/>
              </a:lnSpc>
            </a:pPr>
            <a:r>
              <a:rPr lang="en-US" sz="4701" b="1" dirty="0">
                <a:solidFill>
                  <a:srgbClr val="FAF5E3"/>
                </a:solidFill>
                <a:latin typeface="Lucida Bright" panose="02040602050505020304" pitchFamily="18" charset="0"/>
                <a:ea typeface="Marcellus"/>
                <a:cs typeface="Marcellus"/>
                <a:sym typeface="Marcellus"/>
              </a:rPr>
              <a:t>Chapter 9</a:t>
            </a:r>
          </a:p>
        </p:txBody>
      </p:sp>
    </p:spTree>
    <p:extLst>
      <p:ext uri="{BB962C8B-B14F-4D97-AF65-F5344CB8AC3E}">
        <p14:creationId xmlns:p14="http://schemas.microsoft.com/office/powerpoint/2010/main" val="1820166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usic production program | Levels Music Production">
            <a:extLst>
              <a:ext uri="{FF2B5EF4-FFF2-40B4-BE49-F238E27FC236}">
                <a16:creationId xmlns:a16="http://schemas.microsoft.com/office/drawing/2014/main" id="{4D365A62-5541-48C9-28AF-FEB1DBC97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64" y="-8906"/>
            <a:ext cx="18292563" cy="102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419228FB-4C10-4173-B572-1C398FFD7A31}"/>
              </a:ext>
            </a:extLst>
          </p:cNvPr>
          <p:cNvSpPr/>
          <p:nvPr/>
        </p:nvSpPr>
        <p:spPr>
          <a:xfrm>
            <a:off x="14049866" y="2910241"/>
            <a:ext cx="474296" cy="7685315"/>
          </a:xfrm>
          <a:prstGeom prst="rect">
            <a:avLst/>
          </a:prstGeom>
          <a:gradFill>
            <a:gsLst>
              <a:gs pos="0">
                <a:srgbClr val="CC3300"/>
              </a:gs>
              <a:gs pos="100000">
                <a:srgbClr val="FF9900"/>
              </a:gs>
            </a:gsLst>
            <a:lin ang="5400000" scaled="1"/>
          </a:gra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AB784DE-C992-4688-BF9C-A611A36B48C0}"/>
              </a:ext>
            </a:extLst>
          </p:cNvPr>
          <p:cNvSpPr/>
          <p:nvPr/>
        </p:nvSpPr>
        <p:spPr>
          <a:xfrm>
            <a:off x="10685881" y="3144781"/>
            <a:ext cx="474296" cy="7685315"/>
          </a:xfrm>
          <a:prstGeom prst="rect">
            <a:avLst/>
          </a:prstGeom>
          <a:gradFill>
            <a:gsLst>
              <a:gs pos="0">
                <a:srgbClr val="0000FF"/>
              </a:gs>
              <a:gs pos="100000">
                <a:srgbClr val="00CCFF"/>
              </a:gs>
            </a:gsLst>
            <a:lin ang="5400000" scaled="1"/>
          </a:gradFill>
          <a:ln>
            <a:noFill/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1D2408B-4C60-4CB8-AE4D-1CEDC7B3B18D}"/>
              </a:ext>
            </a:extLst>
          </p:cNvPr>
          <p:cNvSpPr/>
          <p:nvPr/>
        </p:nvSpPr>
        <p:spPr>
          <a:xfrm>
            <a:off x="7344046" y="1215236"/>
            <a:ext cx="474296" cy="7685315"/>
          </a:xfrm>
          <a:prstGeom prst="rect">
            <a:avLst/>
          </a:prstGeom>
          <a:gradFill>
            <a:gsLst>
              <a:gs pos="0">
                <a:srgbClr val="660066"/>
              </a:gs>
              <a:gs pos="100000">
                <a:srgbClr val="FF3399"/>
              </a:gs>
            </a:gsLst>
            <a:lin ang="5400000" scaled="1"/>
          </a:gradFill>
          <a:ln>
            <a:noFill/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7BBF3FF-0B82-4CF1-AA5C-2ACD2A95E210}"/>
              </a:ext>
            </a:extLst>
          </p:cNvPr>
          <p:cNvSpPr/>
          <p:nvPr/>
        </p:nvSpPr>
        <p:spPr>
          <a:xfrm>
            <a:off x="4328462" y="722623"/>
            <a:ext cx="474296" cy="7685315"/>
          </a:xfrm>
          <a:prstGeom prst="rect">
            <a:avLst/>
          </a:prstGeom>
          <a:gradFill flip="none" rotWithShape="1">
            <a:gsLst>
              <a:gs pos="0">
                <a:srgbClr val="33CC33"/>
              </a:gs>
              <a:gs pos="100000">
                <a:srgbClr val="99FF33"/>
              </a:gs>
            </a:gsLst>
            <a:lin ang="5400000" scaled="1"/>
            <a:tileRect/>
          </a:gra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8E291F-103D-466E-B152-3EE4D9EB4C2F}"/>
              </a:ext>
            </a:extLst>
          </p:cNvPr>
          <p:cNvGrpSpPr/>
          <p:nvPr/>
        </p:nvGrpSpPr>
        <p:grpSpPr>
          <a:xfrm>
            <a:off x="1559506" y="3867951"/>
            <a:ext cx="2807480" cy="2761182"/>
            <a:chOff x="5350413" y="2564119"/>
            <a:chExt cx="1871653" cy="1840788"/>
          </a:xfrm>
        </p:grpSpPr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4442F989-36F9-48F8-BC1A-44441AA4718F}"/>
                </a:ext>
              </a:extLst>
            </p:cNvPr>
            <p:cNvSpPr/>
            <p:nvPr/>
          </p:nvSpPr>
          <p:spPr>
            <a:xfrm flipH="1">
              <a:off x="5878285" y="3719107"/>
              <a:ext cx="1343781" cy="685800"/>
            </a:xfrm>
            <a:custGeom>
              <a:avLst/>
              <a:gdLst>
                <a:gd name="connsiteX0" fmla="*/ 0 w 1030514"/>
                <a:gd name="connsiteY0" fmla="*/ 406400 h 406400"/>
                <a:gd name="connsiteX1" fmla="*/ 0 w 1030514"/>
                <a:gd name="connsiteY1" fmla="*/ 0 h 406400"/>
                <a:gd name="connsiteX2" fmla="*/ 1030514 w 1030514"/>
                <a:gd name="connsiteY2" fmla="*/ 406400 h 406400"/>
                <a:gd name="connsiteX3" fmla="*/ 0 w 1030514"/>
                <a:gd name="connsiteY3" fmla="*/ 406400 h 406400"/>
                <a:gd name="connsiteX0" fmla="*/ 0 w 1030514"/>
                <a:gd name="connsiteY0" fmla="*/ 618067 h 618067"/>
                <a:gd name="connsiteX1" fmla="*/ 8467 w 1030514"/>
                <a:gd name="connsiteY1" fmla="*/ 0 h 618067"/>
                <a:gd name="connsiteX2" fmla="*/ 1030514 w 1030514"/>
                <a:gd name="connsiteY2" fmla="*/ 618067 h 618067"/>
                <a:gd name="connsiteX3" fmla="*/ 0 w 1030514"/>
                <a:gd name="connsiteY3" fmla="*/ 618067 h 618067"/>
                <a:gd name="connsiteX0" fmla="*/ 0 w 1369181"/>
                <a:gd name="connsiteY0" fmla="*/ 232833 h 618067"/>
                <a:gd name="connsiteX1" fmla="*/ 347134 w 1369181"/>
                <a:gd name="connsiteY1" fmla="*/ 0 h 618067"/>
                <a:gd name="connsiteX2" fmla="*/ 1369181 w 1369181"/>
                <a:gd name="connsiteY2" fmla="*/ 618067 h 618067"/>
                <a:gd name="connsiteX3" fmla="*/ 0 w 1369181"/>
                <a:gd name="connsiteY3" fmla="*/ 232833 h 618067"/>
                <a:gd name="connsiteX0" fmla="*/ 0 w 1343781"/>
                <a:gd name="connsiteY0" fmla="*/ 232833 h 685800"/>
                <a:gd name="connsiteX1" fmla="*/ 347134 w 1343781"/>
                <a:gd name="connsiteY1" fmla="*/ 0 h 685800"/>
                <a:gd name="connsiteX2" fmla="*/ 1343781 w 1343781"/>
                <a:gd name="connsiteY2" fmla="*/ 685800 h 685800"/>
                <a:gd name="connsiteX3" fmla="*/ 0 w 1343781"/>
                <a:gd name="connsiteY3" fmla="*/ 232833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3781" h="685800">
                  <a:moveTo>
                    <a:pt x="0" y="232833"/>
                  </a:moveTo>
                  <a:lnTo>
                    <a:pt x="347134" y="0"/>
                  </a:lnTo>
                  <a:lnTo>
                    <a:pt x="1343781" y="685800"/>
                  </a:lnTo>
                  <a:lnTo>
                    <a:pt x="0" y="23283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ECC7748-93B9-4D75-95D3-4DD7F73D4EAE}"/>
                </a:ext>
              </a:extLst>
            </p:cNvPr>
            <p:cNvGrpSpPr/>
            <p:nvPr/>
          </p:nvGrpSpPr>
          <p:grpSpPr>
            <a:xfrm>
              <a:off x="5350413" y="2564119"/>
              <a:ext cx="1491175" cy="1729763"/>
              <a:chOff x="5350413" y="2564119"/>
              <a:chExt cx="1491175" cy="1729763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899343D-76B2-438F-BD31-822CC00EAC6C}"/>
                  </a:ext>
                </a:extLst>
              </p:cNvPr>
              <p:cNvGrpSpPr/>
              <p:nvPr/>
            </p:nvGrpSpPr>
            <p:grpSpPr>
              <a:xfrm>
                <a:off x="5350413" y="2564119"/>
                <a:ext cx="1491175" cy="1729763"/>
                <a:chOff x="5350413" y="2564119"/>
                <a:chExt cx="1491175" cy="1729763"/>
              </a:xfrm>
            </p:grpSpPr>
            <p:sp>
              <p:nvSpPr>
                <p:cNvPr id="4" name="Hexagon 3">
                  <a:extLst>
                    <a:ext uri="{FF2B5EF4-FFF2-40B4-BE49-F238E27FC236}">
                      <a16:creationId xmlns:a16="http://schemas.microsoft.com/office/drawing/2014/main" id="{3F448D31-8C60-44DB-8584-208F2B8F4491}"/>
                    </a:ext>
                  </a:extLst>
                </p:cNvPr>
                <p:cNvSpPr/>
                <p:nvPr/>
              </p:nvSpPr>
              <p:spPr>
                <a:xfrm rot="5400000">
                  <a:off x="5231119" y="2683413"/>
                  <a:ext cx="1729763" cy="1491175"/>
                </a:xfrm>
                <a:prstGeom prst="hexagon">
                  <a:avLst/>
                </a:prstGeom>
                <a:solidFill>
                  <a:srgbClr val="FDF9E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A3BA10F8-AD9B-446E-B52C-31EE7B6599C5}"/>
                    </a:ext>
                  </a:extLst>
                </p:cNvPr>
                <p:cNvSpPr/>
                <p:nvPr/>
              </p:nvSpPr>
              <p:spPr>
                <a:xfrm rot="5400000">
                  <a:off x="5044400" y="3242282"/>
                  <a:ext cx="1357613" cy="745587"/>
                </a:xfrm>
                <a:custGeom>
                  <a:avLst/>
                  <a:gdLst>
                    <a:gd name="connsiteX0" fmla="*/ 0 w 1357613"/>
                    <a:gd name="connsiteY0" fmla="*/ 744298 h 745587"/>
                    <a:gd name="connsiteX1" fmla="*/ 434489 w 1357613"/>
                    <a:gd name="connsiteY1" fmla="*/ 0 h 745587"/>
                    <a:gd name="connsiteX2" fmla="*/ 1357613 w 1357613"/>
                    <a:gd name="connsiteY2" fmla="*/ 0 h 745587"/>
                    <a:gd name="connsiteX3" fmla="*/ 984819 w 1357613"/>
                    <a:gd name="connsiteY3" fmla="*/ 745587 h 745587"/>
                    <a:gd name="connsiteX4" fmla="*/ 644 w 1357613"/>
                    <a:gd name="connsiteY4" fmla="*/ 745587 h 745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7613" h="745587">
                      <a:moveTo>
                        <a:pt x="0" y="744298"/>
                      </a:moveTo>
                      <a:lnTo>
                        <a:pt x="434489" y="0"/>
                      </a:lnTo>
                      <a:lnTo>
                        <a:pt x="1357613" y="0"/>
                      </a:lnTo>
                      <a:lnTo>
                        <a:pt x="984819" y="745587"/>
                      </a:lnTo>
                      <a:lnTo>
                        <a:pt x="644" y="745587"/>
                      </a:lnTo>
                      <a:close/>
                    </a:path>
                  </a:pathLst>
                </a:custGeom>
                <a:solidFill>
                  <a:srgbClr val="FBF0D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626704F5-A5F4-47BC-B8E5-AD106D001339}"/>
                    </a:ext>
                  </a:extLst>
                </p:cNvPr>
                <p:cNvSpPr/>
                <p:nvPr/>
              </p:nvSpPr>
              <p:spPr>
                <a:xfrm rot="16200000" flipH="1">
                  <a:off x="5789987" y="3242282"/>
                  <a:ext cx="1357613" cy="745587"/>
                </a:xfrm>
                <a:custGeom>
                  <a:avLst/>
                  <a:gdLst>
                    <a:gd name="connsiteX0" fmla="*/ 0 w 1357613"/>
                    <a:gd name="connsiteY0" fmla="*/ 744298 h 745587"/>
                    <a:gd name="connsiteX1" fmla="*/ 434489 w 1357613"/>
                    <a:gd name="connsiteY1" fmla="*/ 0 h 745587"/>
                    <a:gd name="connsiteX2" fmla="*/ 1357613 w 1357613"/>
                    <a:gd name="connsiteY2" fmla="*/ 0 h 745587"/>
                    <a:gd name="connsiteX3" fmla="*/ 984819 w 1357613"/>
                    <a:gd name="connsiteY3" fmla="*/ 745587 h 745587"/>
                    <a:gd name="connsiteX4" fmla="*/ 644 w 1357613"/>
                    <a:gd name="connsiteY4" fmla="*/ 745587 h 745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7613" h="745587">
                      <a:moveTo>
                        <a:pt x="0" y="744298"/>
                      </a:moveTo>
                      <a:lnTo>
                        <a:pt x="434489" y="0"/>
                      </a:lnTo>
                      <a:lnTo>
                        <a:pt x="1357613" y="0"/>
                      </a:lnTo>
                      <a:lnTo>
                        <a:pt x="984819" y="745587"/>
                      </a:lnTo>
                      <a:lnTo>
                        <a:pt x="644" y="745587"/>
                      </a:lnTo>
                      <a:close/>
                    </a:path>
                  </a:pathLst>
                </a:custGeom>
                <a:solidFill>
                  <a:srgbClr val="EEE1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</p:grp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BD567BA-9817-4781-BF3D-D8B261D878A7}"/>
                  </a:ext>
                </a:extLst>
              </p:cNvPr>
              <p:cNvSpPr/>
              <p:nvPr/>
            </p:nvSpPr>
            <p:spPr>
              <a:xfrm>
                <a:off x="5596495" y="3511576"/>
                <a:ext cx="206997" cy="20699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isometricOffAxis1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2BD679C-4B11-41BA-9DAD-BD971F125C51}"/>
                  </a:ext>
                </a:extLst>
              </p:cNvPr>
              <p:cNvSpPr/>
              <p:nvPr/>
            </p:nvSpPr>
            <p:spPr>
              <a:xfrm>
                <a:off x="6095999" y="3983387"/>
                <a:ext cx="206997" cy="20699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A347AD3-8183-486D-8A57-FD8631B90642}"/>
                  </a:ext>
                </a:extLst>
              </p:cNvPr>
              <p:cNvSpPr/>
              <p:nvPr/>
            </p:nvSpPr>
            <p:spPr>
              <a:xfrm>
                <a:off x="6599836" y="3129101"/>
                <a:ext cx="206997" cy="20699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pic>
            <p:nvPicPr>
              <p:cNvPr id="16" name="Graphic 15" descr="Bullseye">
                <a:extLst>
                  <a:ext uri="{FF2B5EF4-FFF2-40B4-BE49-F238E27FC236}">
                    <a16:creationId xmlns:a16="http://schemas.microsoft.com/office/drawing/2014/main" id="{064E7D71-CC52-475B-9DF7-405F52DD11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852885" y="2718291"/>
                <a:ext cx="457200" cy="457200"/>
              </a:xfrm>
              <a:prstGeom prst="rect">
                <a:avLst/>
              </a:prstGeom>
              <a:scene3d>
                <a:camera prst="isometricOffAxis1Top"/>
                <a:lightRig rig="threePt" dir="t"/>
              </a:scene3d>
            </p:spPr>
          </p:pic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81AC7E4-AD53-4A3F-A120-325E21CA46BB}"/>
              </a:ext>
            </a:extLst>
          </p:cNvPr>
          <p:cNvGrpSpPr/>
          <p:nvPr/>
        </p:nvGrpSpPr>
        <p:grpSpPr>
          <a:xfrm>
            <a:off x="4721801" y="1999311"/>
            <a:ext cx="2812926" cy="2761182"/>
            <a:chOff x="5346782" y="2564119"/>
            <a:chExt cx="1875284" cy="1840788"/>
          </a:xfrm>
        </p:grpSpPr>
        <p:sp>
          <p:nvSpPr>
            <p:cNvPr id="21" name="Right Triangle 17">
              <a:extLst>
                <a:ext uri="{FF2B5EF4-FFF2-40B4-BE49-F238E27FC236}">
                  <a16:creationId xmlns:a16="http://schemas.microsoft.com/office/drawing/2014/main" id="{391A0658-4ADB-4076-84E7-B9B8DE108978}"/>
                </a:ext>
              </a:extLst>
            </p:cNvPr>
            <p:cNvSpPr/>
            <p:nvPr/>
          </p:nvSpPr>
          <p:spPr>
            <a:xfrm flipH="1">
              <a:off x="5878285" y="3719107"/>
              <a:ext cx="1343781" cy="685800"/>
            </a:xfrm>
            <a:custGeom>
              <a:avLst/>
              <a:gdLst>
                <a:gd name="connsiteX0" fmla="*/ 0 w 1030514"/>
                <a:gd name="connsiteY0" fmla="*/ 406400 h 406400"/>
                <a:gd name="connsiteX1" fmla="*/ 0 w 1030514"/>
                <a:gd name="connsiteY1" fmla="*/ 0 h 406400"/>
                <a:gd name="connsiteX2" fmla="*/ 1030514 w 1030514"/>
                <a:gd name="connsiteY2" fmla="*/ 406400 h 406400"/>
                <a:gd name="connsiteX3" fmla="*/ 0 w 1030514"/>
                <a:gd name="connsiteY3" fmla="*/ 406400 h 406400"/>
                <a:gd name="connsiteX0" fmla="*/ 0 w 1030514"/>
                <a:gd name="connsiteY0" fmla="*/ 618067 h 618067"/>
                <a:gd name="connsiteX1" fmla="*/ 8467 w 1030514"/>
                <a:gd name="connsiteY1" fmla="*/ 0 h 618067"/>
                <a:gd name="connsiteX2" fmla="*/ 1030514 w 1030514"/>
                <a:gd name="connsiteY2" fmla="*/ 618067 h 618067"/>
                <a:gd name="connsiteX3" fmla="*/ 0 w 1030514"/>
                <a:gd name="connsiteY3" fmla="*/ 618067 h 618067"/>
                <a:gd name="connsiteX0" fmla="*/ 0 w 1369181"/>
                <a:gd name="connsiteY0" fmla="*/ 232833 h 618067"/>
                <a:gd name="connsiteX1" fmla="*/ 347134 w 1369181"/>
                <a:gd name="connsiteY1" fmla="*/ 0 h 618067"/>
                <a:gd name="connsiteX2" fmla="*/ 1369181 w 1369181"/>
                <a:gd name="connsiteY2" fmla="*/ 618067 h 618067"/>
                <a:gd name="connsiteX3" fmla="*/ 0 w 1369181"/>
                <a:gd name="connsiteY3" fmla="*/ 232833 h 618067"/>
                <a:gd name="connsiteX0" fmla="*/ 0 w 1343781"/>
                <a:gd name="connsiteY0" fmla="*/ 232833 h 685800"/>
                <a:gd name="connsiteX1" fmla="*/ 347134 w 1343781"/>
                <a:gd name="connsiteY1" fmla="*/ 0 h 685800"/>
                <a:gd name="connsiteX2" fmla="*/ 1343781 w 1343781"/>
                <a:gd name="connsiteY2" fmla="*/ 685800 h 685800"/>
                <a:gd name="connsiteX3" fmla="*/ 0 w 1343781"/>
                <a:gd name="connsiteY3" fmla="*/ 232833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3781" h="685800">
                  <a:moveTo>
                    <a:pt x="0" y="232833"/>
                  </a:moveTo>
                  <a:lnTo>
                    <a:pt x="347134" y="0"/>
                  </a:lnTo>
                  <a:lnTo>
                    <a:pt x="1343781" y="685800"/>
                  </a:lnTo>
                  <a:lnTo>
                    <a:pt x="0" y="23283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E320665-1921-4520-9E5D-16F0CCFF9822}"/>
                </a:ext>
              </a:extLst>
            </p:cNvPr>
            <p:cNvGrpSpPr/>
            <p:nvPr/>
          </p:nvGrpSpPr>
          <p:grpSpPr>
            <a:xfrm>
              <a:off x="5346782" y="2564119"/>
              <a:ext cx="1494806" cy="1729763"/>
              <a:chOff x="5346782" y="2564119"/>
              <a:chExt cx="1494806" cy="1729763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A8676318-823B-42F7-A229-126C89447E1F}"/>
                  </a:ext>
                </a:extLst>
              </p:cNvPr>
              <p:cNvGrpSpPr/>
              <p:nvPr/>
            </p:nvGrpSpPr>
            <p:grpSpPr>
              <a:xfrm>
                <a:off x="5350413" y="2564119"/>
                <a:ext cx="1491175" cy="1729763"/>
                <a:chOff x="5350413" y="2564119"/>
                <a:chExt cx="1491175" cy="1729763"/>
              </a:xfrm>
            </p:grpSpPr>
            <p:sp>
              <p:nvSpPr>
                <p:cNvPr id="28" name="Hexagon 27">
                  <a:extLst>
                    <a:ext uri="{FF2B5EF4-FFF2-40B4-BE49-F238E27FC236}">
                      <a16:creationId xmlns:a16="http://schemas.microsoft.com/office/drawing/2014/main" id="{FDC2D96D-FB01-44AD-A0FF-3D76FA250DF0}"/>
                    </a:ext>
                  </a:extLst>
                </p:cNvPr>
                <p:cNvSpPr/>
                <p:nvPr/>
              </p:nvSpPr>
              <p:spPr>
                <a:xfrm rot="5400000">
                  <a:off x="5231119" y="2683413"/>
                  <a:ext cx="1729763" cy="1491175"/>
                </a:xfrm>
                <a:prstGeom prst="hexagon">
                  <a:avLst/>
                </a:prstGeom>
                <a:solidFill>
                  <a:srgbClr val="FDF9E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59BB2BDA-0757-407C-ADBE-32785BBDD39E}"/>
                    </a:ext>
                  </a:extLst>
                </p:cNvPr>
                <p:cNvSpPr/>
                <p:nvPr/>
              </p:nvSpPr>
              <p:spPr>
                <a:xfrm rot="5400000">
                  <a:off x="5044400" y="3242282"/>
                  <a:ext cx="1357613" cy="745587"/>
                </a:xfrm>
                <a:custGeom>
                  <a:avLst/>
                  <a:gdLst>
                    <a:gd name="connsiteX0" fmla="*/ 0 w 1357613"/>
                    <a:gd name="connsiteY0" fmla="*/ 744298 h 745587"/>
                    <a:gd name="connsiteX1" fmla="*/ 434489 w 1357613"/>
                    <a:gd name="connsiteY1" fmla="*/ 0 h 745587"/>
                    <a:gd name="connsiteX2" fmla="*/ 1357613 w 1357613"/>
                    <a:gd name="connsiteY2" fmla="*/ 0 h 745587"/>
                    <a:gd name="connsiteX3" fmla="*/ 984819 w 1357613"/>
                    <a:gd name="connsiteY3" fmla="*/ 745587 h 745587"/>
                    <a:gd name="connsiteX4" fmla="*/ 644 w 1357613"/>
                    <a:gd name="connsiteY4" fmla="*/ 745587 h 745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7613" h="745587">
                      <a:moveTo>
                        <a:pt x="0" y="744298"/>
                      </a:moveTo>
                      <a:lnTo>
                        <a:pt x="434489" y="0"/>
                      </a:lnTo>
                      <a:lnTo>
                        <a:pt x="1357613" y="0"/>
                      </a:lnTo>
                      <a:lnTo>
                        <a:pt x="984819" y="745587"/>
                      </a:lnTo>
                      <a:lnTo>
                        <a:pt x="644" y="745587"/>
                      </a:lnTo>
                      <a:close/>
                    </a:path>
                  </a:pathLst>
                </a:custGeom>
                <a:solidFill>
                  <a:srgbClr val="FBF0D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E276810C-8253-4CCC-8B76-93A6E01053F6}"/>
                    </a:ext>
                  </a:extLst>
                </p:cNvPr>
                <p:cNvSpPr/>
                <p:nvPr/>
              </p:nvSpPr>
              <p:spPr>
                <a:xfrm rot="16200000" flipH="1">
                  <a:off x="5789987" y="3242282"/>
                  <a:ext cx="1357613" cy="745587"/>
                </a:xfrm>
                <a:custGeom>
                  <a:avLst/>
                  <a:gdLst>
                    <a:gd name="connsiteX0" fmla="*/ 0 w 1357613"/>
                    <a:gd name="connsiteY0" fmla="*/ 744298 h 745587"/>
                    <a:gd name="connsiteX1" fmla="*/ 434489 w 1357613"/>
                    <a:gd name="connsiteY1" fmla="*/ 0 h 745587"/>
                    <a:gd name="connsiteX2" fmla="*/ 1357613 w 1357613"/>
                    <a:gd name="connsiteY2" fmla="*/ 0 h 745587"/>
                    <a:gd name="connsiteX3" fmla="*/ 984819 w 1357613"/>
                    <a:gd name="connsiteY3" fmla="*/ 745587 h 745587"/>
                    <a:gd name="connsiteX4" fmla="*/ 644 w 1357613"/>
                    <a:gd name="connsiteY4" fmla="*/ 745587 h 745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7613" h="745587">
                      <a:moveTo>
                        <a:pt x="0" y="744298"/>
                      </a:moveTo>
                      <a:lnTo>
                        <a:pt x="434489" y="0"/>
                      </a:lnTo>
                      <a:lnTo>
                        <a:pt x="1357613" y="0"/>
                      </a:lnTo>
                      <a:lnTo>
                        <a:pt x="984819" y="745587"/>
                      </a:lnTo>
                      <a:lnTo>
                        <a:pt x="644" y="745587"/>
                      </a:lnTo>
                      <a:close/>
                    </a:path>
                  </a:pathLst>
                </a:custGeom>
                <a:solidFill>
                  <a:srgbClr val="EEE1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</p:grp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B96DD36-D2DB-44D5-9C3B-4FBB4D9182A8}"/>
                  </a:ext>
                </a:extLst>
              </p:cNvPr>
              <p:cNvSpPr/>
              <p:nvPr/>
            </p:nvSpPr>
            <p:spPr>
              <a:xfrm>
                <a:off x="5346782" y="3713905"/>
                <a:ext cx="206997" cy="20699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isometricOffAxis1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28F8C0D-17DA-4FC9-883E-6F97ED7A26A5}"/>
                  </a:ext>
                </a:extLst>
              </p:cNvPr>
              <p:cNvSpPr/>
              <p:nvPr/>
            </p:nvSpPr>
            <p:spPr>
              <a:xfrm>
                <a:off x="6095999" y="3983387"/>
                <a:ext cx="206997" cy="20699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5EEAE758-0143-4FAC-B2E4-53E2EF2CBEBB}"/>
                  </a:ext>
                </a:extLst>
              </p:cNvPr>
              <p:cNvSpPr/>
              <p:nvPr/>
            </p:nvSpPr>
            <p:spPr>
              <a:xfrm>
                <a:off x="6599836" y="3129101"/>
                <a:ext cx="206997" cy="20699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pic>
            <p:nvPicPr>
              <p:cNvPr id="27" name="Graphic 26" descr="Bullseye">
                <a:extLst>
                  <a:ext uri="{FF2B5EF4-FFF2-40B4-BE49-F238E27FC236}">
                    <a16:creationId xmlns:a16="http://schemas.microsoft.com/office/drawing/2014/main" id="{62A9878F-D441-47E5-9B47-497CF5D855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852885" y="2718291"/>
                <a:ext cx="457200" cy="457200"/>
              </a:xfrm>
              <a:prstGeom prst="rect">
                <a:avLst/>
              </a:prstGeom>
              <a:scene3d>
                <a:camera prst="isometricOffAxis1Top"/>
                <a:lightRig rig="threePt" dir="t"/>
              </a:scene3d>
            </p:spPr>
          </p:pic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FA8773F6-156B-4899-BD5B-91878EE61391}"/>
                  </a:ext>
                </a:extLst>
              </p:cNvPr>
              <p:cNvSpPr/>
              <p:nvPr/>
            </p:nvSpPr>
            <p:spPr>
              <a:xfrm>
                <a:off x="5852885" y="3386771"/>
                <a:ext cx="206997" cy="20699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isometricOffAxis1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BD4A6CCE-7417-49FD-B2D4-BDB7A0EA37A8}"/>
                  </a:ext>
                </a:extLst>
              </p:cNvPr>
              <p:cNvSpPr/>
              <p:nvPr/>
            </p:nvSpPr>
            <p:spPr>
              <a:xfrm>
                <a:off x="6360456" y="3552939"/>
                <a:ext cx="206997" cy="20699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57F34C0-F94B-485B-8099-AB6BEC744E6E}"/>
              </a:ext>
            </a:extLst>
          </p:cNvPr>
          <p:cNvGrpSpPr/>
          <p:nvPr/>
        </p:nvGrpSpPr>
        <p:grpSpPr>
          <a:xfrm>
            <a:off x="7838726" y="3994919"/>
            <a:ext cx="2822528" cy="2761182"/>
            <a:chOff x="5340381" y="2564119"/>
            <a:chExt cx="1881685" cy="1840788"/>
          </a:xfrm>
        </p:grpSpPr>
        <p:sp>
          <p:nvSpPr>
            <p:cNvPr id="32" name="Right Triangle 17">
              <a:extLst>
                <a:ext uri="{FF2B5EF4-FFF2-40B4-BE49-F238E27FC236}">
                  <a16:creationId xmlns:a16="http://schemas.microsoft.com/office/drawing/2014/main" id="{100C0BE7-90FE-415E-8C2C-115F63FEF0BB}"/>
                </a:ext>
              </a:extLst>
            </p:cNvPr>
            <p:cNvSpPr/>
            <p:nvPr/>
          </p:nvSpPr>
          <p:spPr>
            <a:xfrm flipH="1">
              <a:off x="5878285" y="3719107"/>
              <a:ext cx="1343781" cy="685800"/>
            </a:xfrm>
            <a:custGeom>
              <a:avLst/>
              <a:gdLst>
                <a:gd name="connsiteX0" fmla="*/ 0 w 1030514"/>
                <a:gd name="connsiteY0" fmla="*/ 406400 h 406400"/>
                <a:gd name="connsiteX1" fmla="*/ 0 w 1030514"/>
                <a:gd name="connsiteY1" fmla="*/ 0 h 406400"/>
                <a:gd name="connsiteX2" fmla="*/ 1030514 w 1030514"/>
                <a:gd name="connsiteY2" fmla="*/ 406400 h 406400"/>
                <a:gd name="connsiteX3" fmla="*/ 0 w 1030514"/>
                <a:gd name="connsiteY3" fmla="*/ 406400 h 406400"/>
                <a:gd name="connsiteX0" fmla="*/ 0 w 1030514"/>
                <a:gd name="connsiteY0" fmla="*/ 618067 h 618067"/>
                <a:gd name="connsiteX1" fmla="*/ 8467 w 1030514"/>
                <a:gd name="connsiteY1" fmla="*/ 0 h 618067"/>
                <a:gd name="connsiteX2" fmla="*/ 1030514 w 1030514"/>
                <a:gd name="connsiteY2" fmla="*/ 618067 h 618067"/>
                <a:gd name="connsiteX3" fmla="*/ 0 w 1030514"/>
                <a:gd name="connsiteY3" fmla="*/ 618067 h 618067"/>
                <a:gd name="connsiteX0" fmla="*/ 0 w 1369181"/>
                <a:gd name="connsiteY0" fmla="*/ 232833 h 618067"/>
                <a:gd name="connsiteX1" fmla="*/ 347134 w 1369181"/>
                <a:gd name="connsiteY1" fmla="*/ 0 h 618067"/>
                <a:gd name="connsiteX2" fmla="*/ 1369181 w 1369181"/>
                <a:gd name="connsiteY2" fmla="*/ 618067 h 618067"/>
                <a:gd name="connsiteX3" fmla="*/ 0 w 1369181"/>
                <a:gd name="connsiteY3" fmla="*/ 232833 h 618067"/>
                <a:gd name="connsiteX0" fmla="*/ 0 w 1343781"/>
                <a:gd name="connsiteY0" fmla="*/ 232833 h 685800"/>
                <a:gd name="connsiteX1" fmla="*/ 347134 w 1343781"/>
                <a:gd name="connsiteY1" fmla="*/ 0 h 685800"/>
                <a:gd name="connsiteX2" fmla="*/ 1343781 w 1343781"/>
                <a:gd name="connsiteY2" fmla="*/ 685800 h 685800"/>
                <a:gd name="connsiteX3" fmla="*/ 0 w 1343781"/>
                <a:gd name="connsiteY3" fmla="*/ 232833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3781" h="685800">
                  <a:moveTo>
                    <a:pt x="0" y="232833"/>
                  </a:moveTo>
                  <a:lnTo>
                    <a:pt x="347134" y="0"/>
                  </a:lnTo>
                  <a:lnTo>
                    <a:pt x="1343781" y="685800"/>
                  </a:lnTo>
                  <a:lnTo>
                    <a:pt x="0" y="23283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5D6464F-0686-42AC-A219-BF3BE941DA7D}"/>
                </a:ext>
              </a:extLst>
            </p:cNvPr>
            <p:cNvGrpSpPr/>
            <p:nvPr/>
          </p:nvGrpSpPr>
          <p:grpSpPr>
            <a:xfrm>
              <a:off x="5340381" y="2564119"/>
              <a:ext cx="1519442" cy="1729763"/>
              <a:chOff x="5340381" y="2564119"/>
              <a:chExt cx="1519442" cy="1729763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818F73E6-DBC1-4A9E-BF4E-784131C95BB6}"/>
                  </a:ext>
                </a:extLst>
              </p:cNvPr>
              <p:cNvGrpSpPr/>
              <p:nvPr/>
            </p:nvGrpSpPr>
            <p:grpSpPr>
              <a:xfrm>
                <a:off x="5350413" y="2564119"/>
                <a:ext cx="1491175" cy="1729763"/>
                <a:chOff x="5350413" y="2564119"/>
                <a:chExt cx="1491175" cy="1729763"/>
              </a:xfrm>
            </p:grpSpPr>
            <p:sp>
              <p:nvSpPr>
                <p:cNvPr id="39" name="Hexagon 38">
                  <a:extLst>
                    <a:ext uri="{FF2B5EF4-FFF2-40B4-BE49-F238E27FC236}">
                      <a16:creationId xmlns:a16="http://schemas.microsoft.com/office/drawing/2014/main" id="{53D3254A-02F2-433D-A726-D16262E1ADBE}"/>
                    </a:ext>
                  </a:extLst>
                </p:cNvPr>
                <p:cNvSpPr/>
                <p:nvPr/>
              </p:nvSpPr>
              <p:spPr>
                <a:xfrm rot="5400000">
                  <a:off x="5231119" y="2683413"/>
                  <a:ext cx="1729763" cy="1491175"/>
                </a:xfrm>
                <a:prstGeom prst="hexagon">
                  <a:avLst/>
                </a:prstGeom>
                <a:solidFill>
                  <a:srgbClr val="FDF9E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5E1D6684-A167-43DB-B322-8849975C80D1}"/>
                    </a:ext>
                  </a:extLst>
                </p:cNvPr>
                <p:cNvSpPr/>
                <p:nvPr/>
              </p:nvSpPr>
              <p:spPr>
                <a:xfrm rot="5400000">
                  <a:off x="5044400" y="3242282"/>
                  <a:ext cx="1357613" cy="745587"/>
                </a:xfrm>
                <a:custGeom>
                  <a:avLst/>
                  <a:gdLst>
                    <a:gd name="connsiteX0" fmla="*/ 0 w 1357613"/>
                    <a:gd name="connsiteY0" fmla="*/ 744298 h 745587"/>
                    <a:gd name="connsiteX1" fmla="*/ 434489 w 1357613"/>
                    <a:gd name="connsiteY1" fmla="*/ 0 h 745587"/>
                    <a:gd name="connsiteX2" fmla="*/ 1357613 w 1357613"/>
                    <a:gd name="connsiteY2" fmla="*/ 0 h 745587"/>
                    <a:gd name="connsiteX3" fmla="*/ 984819 w 1357613"/>
                    <a:gd name="connsiteY3" fmla="*/ 745587 h 745587"/>
                    <a:gd name="connsiteX4" fmla="*/ 644 w 1357613"/>
                    <a:gd name="connsiteY4" fmla="*/ 745587 h 745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7613" h="745587">
                      <a:moveTo>
                        <a:pt x="0" y="744298"/>
                      </a:moveTo>
                      <a:lnTo>
                        <a:pt x="434489" y="0"/>
                      </a:lnTo>
                      <a:lnTo>
                        <a:pt x="1357613" y="0"/>
                      </a:lnTo>
                      <a:lnTo>
                        <a:pt x="984819" y="745587"/>
                      </a:lnTo>
                      <a:lnTo>
                        <a:pt x="644" y="745587"/>
                      </a:lnTo>
                      <a:close/>
                    </a:path>
                  </a:pathLst>
                </a:custGeom>
                <a:solidFill>
                  <a:srgbClr val="FBF0D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C609BFEC-7833-4BC1-B234-18C437B213DF}"/>
                    </a:ext>
                  </a:extLst>
                </p:cNvPr>
                <p:cNvSpPr/>
                <p:nvPr/>
              </p:nvSpPr>
              <p:spPr>
                <a:xfrm rot="16200000" flipH="1">
                  <a:off x="5789987" y="3242282"/>
                  <a:ext cx="1357613" cy="745587"/>
                </a:xfrm>
                <a:custGeom>
                  <a:avLst/>
                  <a:gdLst>
                    <a:gd name="connsiteX0" fmla="*/ 0 w 1357613"/>
                    <a:gd name="connsiteY0" fmla="*/ 744298 h 745587"/>
                    <a:gd name="connsiteX1" fmla="*/ 434489 w 1357613"/>
                    <a:gd name="connsiteY1" fmla="*/ 0 h 745587"/>
                    <a:gd name="connsiteX2" fmla="*/ 1357613 w 1357613"/>
                    <a:gd name="connsiteY2" fmla="*/ 0 h 745587"/>
                    <a:gd name="connsiteX3" fmla="*/ 984819 w 1357613"/>
                    <a:gd name="connsiteY3" fmla="*/ 745587 h 745587"/>
                    <a:gd name="connsiteX4" fmla="*/ 644 w 1357613"/>
                    <a:gd name="connsiteY4" fmla="*/ 745587 h 745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7613" h="745587">
                      <a:moveTo>
                        <a:pt x="0" y="744298"/>
                      </a:moveTo>
                      <a:lnTo>
                        <a:pt x="434489" y="0"/>
                      </a:lnTo>
                      <a:lnTo>
                        <a:pt x="1357613" y="0"/>
                      </a:lnTo>
                      <a:lnTo>
                        <a:pt x="984819" y="745587"/>
                      </a:lnTo>
                      <a:lnTo>
                        <a:pt x="644" y="745587"/>
                      </a:lnTo>
                      <a:close/>
                    </a:path>
                  </a:pathLst>
                </a:custGeom>
                <a:solidFill>
                  <a:srgbClr val="EEE1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</p:grp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EFE5BD1-C379-44D4-B181-70924EF0D25E}"/>
                  </a:ext>
                </a:extLst>
              </p:cNvPr>
              <p:cNvSpPr/>
              <p:nvPr/>
            </p:nvSpPr>
            <p:spPr>
              <a:xfrm>
                <a:off x="5609333" y="3524250"/>
                <a:ext cx="206997" cy="20699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isometricOffAxis1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971581B-7780-4D65-A5A7-95653B82A8C5}"/>
                  </a:ext>
                </a:extLst>
              </p:cNvPr>
              <p:cNvSpPr/>
              <p:nvPr/>
            </p:nvSpPr>
            <p:spPr>
              <a:xfrm>
                <a:off x="6095999" y="3983387"/>
                <a:ext cx="206997" cy="20699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B258E277-2E52-45D3-8961-841DE14C8593}"/>
                  </a:ext>
                </a:extLst>
              </p:cNvPr>
              <p:cNvSpPr/>
              <p:nvPr/>
            </p:nvSpPr>
            <p:spPr>
              <a:xfrm>
                <a:off x="6599836" y="3129101"/>
                <a:ext cx="206997" cy="20699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pic>
            <p:nvPicPr>
              <p:cNvPr id="38" name="Graphic 37" descr="Bullseye">
                <a:extLst>
                  <a:ext uri="{FF2B5EF4-FFF2-40B4-BE49-F238E27FC236}">
                    <a16:creationId xmlns:a16="http://schemas.microsoft.com/office/drawing/2014/main" id="{2CAB8D96-EA96-4684-BBE5-BB428FE6D7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852885" y="2718291"/>
                <a:ext cx="457200" cy="457200"/>
              </a:xfrm>
              <a:prstGeom prst="rect">
                <a:avLst/>
              </a:prstGeom>
              <a:scene3d>
                <a:camera prst="isometricOffAxis1Top"/>
                <a:lightRig rig="threePt" dir="t"/>
              </a:scene3d>
            </p:spPr>
          </p:pic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A980FC32-F2D9-4651-A642-BB0AB6EA5B27}"/>
                  </a:ext>
                </a:extLst>
              </p:cNvPr>
              <p:cNvSpPr/>
              <p:nvPr/>
            </p:nvSpPr>
            <p:spPr>
              <a:xfrm>
                <a:off x="5340381" y="3713968"/>
                <a:ext cx="206997" cy="20699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isometricOffAxis1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6F00808-4B74-4275-A03D-F9377CA4422A}"/>
                  </a:ext>
                </a:extLst>
              </p:cNvPr>
              <p:cNvSpPr/>
              <p:nvPr/>
            </p:nvSpPr>
            <p:spPr>
              <a:xfrm>
                <a:off x="5851606" y="3366822"/>
                <a:ext cx="206997" cy="20699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isometricOffAxis1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EEE00CC-4B87-4D63-9665-529A307F3268}"/>
                  </a:ext>
                </a:extLst>
              </p:cNvPr>
              <p:cNvSpPr/>
              <p:nvPr/>
            </p:nvSpPr>
            <p:spPr>
              <a:xfrm>
                <a:off x="6086920" y="3393468"/>
                <a:ext cx="206997" cy="20699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15DD6344-9BD5-4562-A646-3A316FBBED36}"/>
                  </a:ext>
                </a:extLst>
              </p:cNvPr>
              <p:cNvSpPr/>
              <p:nvPr/>
            </p:nvSpPr>
            <p:spPr>
              <a:xfrm>
                <a:off x="6652826" y="3762333"/>
                <a:ext cx="206997" cy="20699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9892A0A-6266-42FC-9821-95035D453DBE}"/>
              </a:ext>
            </a:extLst>
          </p:cNvPr>
          <p:cNvGrpSpPr/>
          <p:nvPr/>
        </p:nvGrpSpPr>
        <p:grpSpPr>
          <a:xfrm>
            <a:off x="11326971" y="5996853"/>
            <a:ext cx="2821071" cy="2761182"/>
            <a:chOff x="5341352" y="2564119"/>
            <a:chExt cx="1880714" cy="1840788"/>
          </a:xfrm>
        </p:grpSpPr>
        <p:sp>
          <p:nvSpPr>
            <p:cNvPr id="43" name="Right Triangle 17">
              <a:extLst>
                <a:ext uri="{FF2B5EF4-FFF2-40B4-BE49-F238E27FC236}">
                  <a16:creationId xmlns:a16="http://schemas.microsoft.com/office/drawing/2014/main" id="{CF91EE42-0FBA-463C-BE28-96649296D2A5}"/>
                </a:ext>
              </a:extLst>
            </p:cNvPr>
            <p:cNvSpPr/>
            <p:nvPr/>
          </p:nvSpPr>
          <p:spPr>
            <a:xfrm flipH="1">
              <a:off x="5878285" y="3719107"/>
              <a:ext cx="1343781" cy="685800"/>
            </a:xfrm>
            <a:custGeom>
              <a:avLst/>
              <a:gdLst>
                <a:gd name="connsiteX0" fmla="*/ 0 w 1030514"/>
                <a:gd name="connsiteY0" fmla="*/ 406400 h 406400"/>
                <a:gd name="connsiteX1" fmla="*/ 0 w 1030514"/>
                <a:gd name="connsiteY1" fmla="*/ 0 h 406400"/>
                <a:gd name="connsiteX2" fmla="*/ 1030514 w 1030514"/>
                <a:gd name="connsiteY2" fmla="*/ 406400 h 406400"/>
                <a:gd name="connsiteX3" fmla="*/ 0 w 1030514"/>
                <a:gd name="connsiteY3" fmla="*/ 406400 h 406400"/>
                <a:gd name="connsiteX0" fmla="*/ 0 w 1030514"/>
                <a:gd name="connsiteY0" fmla="*/ 618067 h 618067"/>
                <a:gd name="connsiteX1" fmla="*/ 8467 w 1030514"/>
                <a:gd name="connsiteY1" fmla="*/ 0 h 618067"/>
                <a:gd name="connsiteX2" fmla="*/ 1030514 w 1030514"/>
                <a:gd name="connsiteY2" fmla="*/ 618067 h 618067"/>
                <a:gd name="connsiteX3" fmla="*/ 0 w 1030514"/>
                <a:gd name="connsiteY3" fmla="*/ 618067 h 618067"/>
                <a:gd name="connsiteX0" fmla="*/ 0 w 1369181"/>
                <a:gd name="connsiteY0" fmla="*/ 232833 h 618067"/>
                <a:gd name="connsiteX1" fmla="*/ 347134 w 1369181"/>
                <a:gd name="connsiteY1" fmla="*/ 0 h 618067"/>
                <a:gd name="connsiteX2" fmla="*/ 1369181 w 1369181"/>
                <a:gd name="connsiteY2" fmla="*/ 618067 h 618067"/>
                <a:gd name="connsiteX3" fmla="*/ 0 w 1369181"/>
                <a:gd name="connsiteY3" fmla="*/ 232833 h 618067"/>
                <a:gd name="connsiteX0" fmla="*/ 0 w 1343781"/>
                <a:gd name="connsiteY0" fmla="*/ 232833 h 685800"/>
                <a:gd name="connsiteX1" fmla="*/ 347134 w 1343781"/>
                <a:gd name="connsiteY1" fmla="*/ 0 h 685800"/>
                <a:gd name="connsiteX2" fmla="*/ 1343781 w 1343781"/>
                <a:gd name="connsiteY2" fmla="*/ 685800 h 685800"/>
                <a:gd name="connsiteX3" fmla="*/ 0 w 1343781"/>
                <a:gd name="connsiteY3" fmla="*/ 232833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3781" h="685800">
                  <a:moveTo>
                    <a:pt x="0" y="232833"/>
                  </a:moveTo>
                  <a:lnTo>
                    <a:pt x="347134" y="0"/>
                  </a:lnTo>
                  <a:lnTo>
                    <a:pt x="1343781" y="685800"/>
                  </a:lnTo>
                  <a:lnTo>
                    <a:pt x="0" y="23283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1C78792-5690-4E0B-8675-C71A11ECB07B}"/>
                </a:ext>
              </a:extLst>
            </p:cNvPr>
            <p:cNvGrpSpPr/>
            <p:nvPr/>
          </p:nvGrpSpPr>
          <p:grpSpPr>
            <a:xfrm>
              <a:off x="5341352" y="2564119"/>
              <a:ext cx="1513616" cy="1729763"/>
              <a:chOff x="5341352" y="2564119"/>
              <a:chExt cx="1513616" cy="1729763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DDB064D1-D69A-4409-B0A5-184187CB2255}"/>
                  </a:ext>
                </a:extLst>
              </p:cNvPr>
              <p:cNvGrpSpPr/>
              <p:nvPr/>
            </p:nvGrpSpPr>
            <p:grpSpPr>
              <a:xfrm>
                <a:off x="5350413" y="2564119"/>
                <a:ext cx="1491175" cy="1729763"/>
                <a:chOff x="5350413" y="2564119"/>
                <a:chExt cx="1491175" cy="1729763"/>
              </a:xfrm>
            </p:grpSpPr>
            <p:sp>
              <p:nvSpPr>
                <p:cNvPr id="50" name="Hexagon 49">
                  <a:extLst>
                    <a:ext uri="{FF2B5EF4-FFF2-40B4-BE49-F238E27FC236}">
                      <a16:creationId xmlns:a16="http://schemas.microsoft.com/office/drawing/2014/main" id="{BF51EE36-3B0F-486B-A5C0-F10C6326B23C}"/>
                    </a:ext>
                  </a:extLst>
                </p:cNvPr>
                <p:cNvSpPr/>
                <p:nvPr/>
              </p:nvSpPr>
              <p:spPr>
                <a:xfrm rot="5400000">
                  <a:off x="5231119" y="2683413"/>
                  <a:ext cx="1729763" cy="1491175"/>
                </a:xfrm>
                <a:prstGeom prst="hexagon">
                  <a:avLst/>
                </a:prstGeom>
                <a:solidFill>
                  <a:srgbClr val="FDF9E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A344E019-E904-4EC1-8F4C-F8190B1577B8}"/>
                    </a:ext>
                  </a:extLst>
                </p:cNvPr>
                <p:cNvSpPr/>
                <p:nvPr/>
              </p:nvSpPr>
              <p:spPr>
                <a:xfrm rot="5400000">
                  <a:off x="5044400" y="3242282"/>
                  <a:ext cx="1357613" cy="745587"/>
                </a:xfrm>
                <a:custGeom>
                  <a:avLst/>
                  <a:gdLst>
                    <a:gd name="connsiteX0" fmla="*/ 0 w 1357613"/>
                    <a:gd name="connsiteY0" fmla="*/ 744298 h 745587"/>
                    <a:gd name="connsiteX1" fmla="*/ 434489 w 1357613"/>
                    <a:gd name="connsiteY1" fmla="*/ 0 h 745587"/>
                    <a:gd name="connsiteX2" fmla="*/ 1357613 w 1357613"/>
                    <a:gd name="connsiteY2" fmla="*/ 0 h 745587"/>
                    <a:gd name="connsiteX3" fmla="*/ 984819 w 1357613"/>
                    <a:gd name="connsiteY3" fmla="*/ 745587 h 745587"/>
                    <a:gd name="connsiteX4" fmla="*/ 644 w 1357613"/>
                    <a:gd name="connsiteY4" fmla="*/ 745587 h 745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7613" h="745587">
                      <a:moveTo>
                        <a:pt x="0" y="744298"/>
                      </a:moveTo>
                      <a:lnTo>
                        <a:pt x="434489" y="0"/>
                      </a:lnTo>
                      <a:lnTo>
                        <a:pt x="1357613" y="0"/>
                      </a:lnTo>
                      <a:lnTo>
                        <a:pt x="984819" y="745587"/>
                      </a:lnTo>
                      <a:lnTo>
                        <a:pt x="644" y="745587"/>
                      </a:lnTo>
                      <a:close/>
                    </a:path>
                  </a:pathLst>
                </a:custGeom>
                <a:solidFill>
                  <a:srgbClr val="FBF0D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E94BDF51-22FD-4744-944B-F3E148019F60}"/>
                    </a:ext>
                  </a:extLst>
                </p:cNvPr>
                <p:cNvSpPr/>
                <p:nvPr/>
              </p:nvSpPr>
              <p:spPr>
                <a:xfrm rot="16200000" flipH="1">
                  <a:off x="5789987" y="3242282"/>
                  <a:ext cx="1357613" cy="745587"/>
                </a:xfrm>
                <a:custGeom>
                  <a:avLst/>
                  <a:gdLst>
                    <a:gd name="connsiteX0" fmla="*/ 0 w 1357613"/>
                    <a:gd name="connsiteY0" fmla="*/ 744298 h 745587"/>
                    <a:gd name="connsiteX1" fmla="*/ 434489 w 1357613"/>
                    <a:gd name="connsiteY1" fmla="*/ 0 h 745587"/>
                    <a:gd name="connsiteX2" fmla="*/ 1357613 w 1357613"/>
                    <a:gd name="connsiteY2" fmla="*/ 0 h 745587"/>
                    <a:gd name="connsiteX3" fmla="*/ 984819 w 1357613"/>
                    <a:gd name="connsiteY3" fmla="*/ 745587 h 745587"/>
                    <a:gd name="connsiteX4" fmla="*/ 644 w 1357613"/>
                    <a:gd name="connsiteY4" fmla="*/ 745587 h 745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7613" h="745587">
                      <a:moveTo>
                        <a:pt x="0" y="744298"/>
                      </a:moveTo>
                      <a:lnTo>
                        <a:pt x="434489" y="0"/>
                      </a:lnTo>
                      <a:lnTo>
                        <a:pt x="1357613" y="0"/>
                      </a:lnTo>
                      <a:lnTo>
                        <a:pt x="984819" y="745587"/>
                      </a:lnTo>
                      <a:lnTo>
                        <a:pt x="644" y="745587"/>
                      </a:lnTo>
                      <a:close/>
                    </a:path>
                  </a:pathLst>
                </a:custGeom>
                <a:solidFill>
                  <a:srgbClr val="EEE1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</p:grp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82CEC24-6C4C-4578-AA33-EAB0D32ECC12}"/>
                  </a:ext>
                </a:extLst>
              </p:cNvPr>
              <p:cNvSpPr/>
              <p:nvPr/>
            </p:nvSpPr>
            <p:spPr>
              <a:xfrm>
                <a:off x="5341353" y="3723030"/>
                <a:ext cx="206997" cy="20699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isometricOffAxis1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463C8E69-AE85-43D3-9C84-37FBDAF2374F}"/>
                  </a:ext>
                </a:extLst>
              </p:cNvPr>
              <p:cNvSpPr/>
              <p:nvPr/>
            </p:nvSpPr>
            <p:spPr>
              <a:xfrm>
                <a:off x="6095999" y="3983387"/>
                <a:ext cx="206997" cy="20699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C62D2BBB-5E6E-42BE-BAD1-0FAAAF04A0AB}"/>
                  </a:ext>
                </a:extLst>
              </p:cNvPr>
              <p:cNvSpPr/>
              <p:nvPr/>
            </p:nvSpPr>
            <p:spPr>
              <a:xfrm>
                <a:off x="6599836" y="3129101"/>
                <a:ext cx="206997" cy="20699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pic>
            <p:nvPicPr>
              <p:cNvPr id="49" name="Graphic 48" descr="Bullseye">
                <a:extLst>
                  <a:ext uri="{FF2B5EF4-FFF2-40B4-BE49-F238E27FC236}">
                    <a16:creationId xmlns:a16="http://schemas.microsoft.com/office/drawing/2014/main" id="{2320336B-268F-4AE5-8E83-5FA7A13788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852885" y="2718291"/>
                <a:ext cx="457200" cy="457200"/>
              </a:xfrm>
              <a:prstGeom prst="rect">
                <a:avLst/>
              </a:prstGeom>
              <a:scene3d>
                <a:camera prst="isometricOffAxis1Top"/>
                <a:lightRig rig="threePt" dir="t"/>
              </a:scene3d>
            </p:spPr>
          </p:pic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5BFE3569-6D16-418A-9278-B0867018AFBE}"/>
                  </a:ext>
                </a:extLst>
              </p:cNvPr>
              <p:cNvSpPr/>
              <p:nvPr/>
            </p:nvSpPr>
            <p:spPr>
              <a:xfrm>
                <a:off x="5341352" y="3121011"/>
                <a:ext cx="206997" cy="20699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isometricOffAxis1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458D850F-E777-4D6C-AD49-631EE0286C30}"/>
                  </a:ext>
                </a:extLst>
              </p:cNvPr>
              <p:cNvSpPr/>
              <p:nvPr/>
            </p:nvSpPr>
            <p:spPr>
              <a:xfrm>
                <a:off x="5847178" y="3351503"/>
                <a:ext cx="206997" cy="20699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isometricOffAxis1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7734F97-93E7-4687-8F94-09CB4FA4113E}"/>
                  </a:ext>
                </a:extLst>
              </p:cNvPr>
              <p:cNvSpPr/>
              <p:nvPr/>
            </p:nvSpPr>
            <p:spPr>
              <a:xfrm>
                <a:off x="5827533" y="3915015"/>
                <a:ext cx="206997" cy="20699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isometricOffAxis1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1F133FEF-4C40-4F7D-B7BA-4B4ECE845C5E}"/>
                  </a:ext>
                </a:extLst>
              </p:cNvPr>
              <p:cNvSpPr/>
              <p:nvPr/>
            </p:nvSpPr>
            <p:spPr>
              <a:xfrm>
                <a:off x="6647971" y="3723030"/>
                <a:ext cx="206997" cy="20699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642C5E15-364A-4117-8504-8863ABFD2FFC}"/>
                  </a:ext>
                </a:extLst>
              </p:cNvPr>
              <p:cNvSpPr/>
              <p:nvPr/>
            </p:nvSpPr>
            <p:spPr>
              <a:xfrm>
                <a:off x="6144987" y="3350050"/>
                <a:ext cx="206997" cy="20699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5D8F0D20-FA87-4E5A-B79A-66BED351920C}"/>
                  </a:ext>
                </a:extLst>
              </p:cNvPr>
              <p:cNvSpPr/>
              <p:nvPr/>
            </p:nvSpPr>
            <p:spPr>
              <a:xfrm>
                <a:off x="6372827" y="3535341"/>
                <a:ext cx="206997" cy="20699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4EF6973-73FE-4888-9F32-A43F29AE548B}"/>
              </a:ext>
            </a:extLst>
          </p:cNvPr>
          <p:cNvGrpSpPr/>
          <p:nvPr/>
        </p:nvGrpSpPr>
        <p:grpSpPr>
          <a:xfrm>
            <a:off x="15344353" y="3500036"/>
            <a:ext cx="2809527" cy="2761182"/>
            <a:chOff x="5349048" y="2564119"/>
            <a:chExt cx="1873018" cy="1840788"/>
          </a:xfrm>
        </p:grpSpPr>
        <p:sp>
          <p:nvSpPr>
            <p:cNvPr id="54" name="Right Triangle 17">
              <a:extLst>
                <a:ext uri="{FF2B5EF4-FFF2-40B4-BE49-F238E27FC236}">
                  <a16:creationId xmlns:a16="http://schemas.microsoft.com/office/drawing/2014/main" id="{A907DFDD-060F-449D-B6DB-565E66406C30}"/>
                </a:ext>
              </a:extLst>
            </p:cNvPr>
            <p:cNvSpPr/>
            <p:nvPr/>
          </p:nvSpPr>
          <p:spPr>
            <a:xfrm flipH="1">
              <a:off x="5878285" y="3719107"/>
              <a:ext cx="1343781" cy="685800"/>
            </a:xfrm>
            <a:custGeom>
              <a:avLst/>
              <a:gdLst>
                <a:gd name="connsiteX0" fmla="*/ 0 w 1030514"/>
                <a:gd name="connsiteY0" fmla="*/ 406400 h 406400"/>
                <a:gd name="connsiteX1" fmla="*/ 0 w 1030514"/>
                <a:gd name="connsiteY1" fmla="*/ 0 h 406400"/>
                <a:gd name="connsiteX2" fmla="*/ 1030514 w 1030514"/>
                <a:gd name="connsiteY2" fmla="*/ 406400 h 406400"/>
                <a:gd name="connsiteX3" fmla="*/ 0 w 1030514"/>
                <a:gd name="connsiteY3" fmla="*/ 406400 h 406400"/>
                <a:gd name="connsiteX0" fmla="*/ 0 w 1030514"/>
                <a:gd name="connsiteY0" fmla="*/ 618067 h 618067"/>
                <a:gd name="connsiteX1" fmla="*/ 8467 w 1030514"/>
                <a:gd name="connsiteY1" fmla="*/ 0 h 618067"/>
                <a:gd name="connsiteX2" fmla="*/ 1030514 w 1030514"/>
                <a:gd name="connsiteY2" fmla="*/ 618067 h 618067"/>
                <a:gd name="connsiteX3" fmla="*/ 0 w 1030514"/>
                <a:gd name="connsiteY3" fmla="*/ 618067 h 618067"/>
                <a:gd name="connsiteX0" fmla="*/ 0 w 1369181"/>
                <a:gd name="connsiteY0" fmla="*/ 232833 h 618067"/>
                <a:gd name="connsiteX1" fmla="*/ 347134 w 1369181"/>
                <a:gd name="connsiteY1" fmla="*/ 0 h 618067"/>
                <a:gd name="connsiteX2" fmla="*/ 1369181 w 1369181"/>
                <a:gd name="connsiteY2" fmla="*/ 618067 h 618067"/>
                <a:gd name="connsiteX3" fmla="*/ 0 w 1369181"/>
                <a:gd name="connsiteY3" fmla="*/ 232833 h 618067"/>
                <a:gd name="connsiteX0" fmla="*/ 0 w 1343781"/>
                <a:gd name="connsiteY0" fmla="*/ 232833 h 685800"/>
                <a:gd name="connsiteX1" fmla="*/ 347134 w 1343781"/>
                <a:gd name="connsiteY1" fmla="*/ 0 h 685800"/>
                <a:gd name="connsiteX2" fmla="*/ 1343781 w 1343781"/>
                <a:gd name="connsiteY2" fmla="*/ 685800 h 685800"/>
                <a:gd name="connsiteX3" fmla="*/ 0 w 1343781"/>
                <a:gd name="connsiteY3" fmla="*/ 232833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3781" h="685800">
                  <a:moveTo>
                    <a:pt x="0" y="232833"/>
                  </a:moveTo>
                  <a:lnTo>
                    <a:pt x="347134" y="0"/>
                  </a:lnTo>
                  <a:lnTo>
                    <a:pt x="1343781" y="685800"/>
                  </a:lnTo>
                  <a:lnTo>
                    <a:pt x="0" y="23283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AEC4756-E453-471F-AACC-ED44CC1DE52A}"/>
                </a:ext>
              </a:extLst>
            </p:cNvPr>
            <p:cNvGrpSpPr/>
            <p:nvPr/>
          </p:nvGrpSpPr>
          <p:grpSpPr>
            <a:xfrm>
              <a:off x="5349048" y="2564119"/>
              <a:ext cx="1493904" cy="1729763"/>
              <a:chOff x="5349048" y="2564119"/>
              <a:chExt cx="1493904" cy="1729763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EA1B3E43-EA3B-4BAA-AEA0-78879C044531}"/>
                  </a:ext>
                </a:extLst>
              </p:cNvPr>
              <p:cNvGrpSpPr/>
              <p:nvPr/>
            </p:nvGrpSpPr>
            <p:grpSpPr>
              <a:xfrm>
                <a:off x="5350413" y="2564119"/>
                <a:ext cx="1491175" cy="1729763"/>
                <a:chOff x="5350413" y="2564119"/>
                <a:chExt cx="1491175" cy="1729763"/>
              </a:xfrm>
            </p:grpSpPr>
            <p:sp>
              <p:nvSpPr>
                <p:cNvPr id="61" name="Hexagon 60">
                  <a:extLst>
                    <a:ext uri="{FF2B5EF4-FFF2-40B4-BE49-F238E27FC236}">
                      <a16:creationId xmlns:a16="http://schemas.microsoft.com/office/drawing/2014/main" id="{5F64146C-8EE4-4737-BAB3-4193FAC586E1}"/>
                    </a:ext>
                  </a:extLst>
                </p:cNvPr>
                <p:cNvSpPr/>
                <p:nvPr/>
              </p:nvSpPr>
              <p:spPr>
                <a:xfrm rot="5400000">
                  <a:off x="5231119" y="2683413"/>
                  <a:ext cx="1729763" cy="1491175"/>
                </a:xfrm>
                <a:prstGeom prst="hexagon">
                  <a:avLst/>
                </a:prstGeom>
                <a:solidFill>
                  <a:srgbClr val="FDF9E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0E68375C-A8A6-4CE4-BD53-0C064A49DF95}"/>
                    </a:ext>
                  </a:extLst>
                </p:cNvPr>
                <p:cNvSpPr/>
                <p:nvPr/>
              </p:nvSpPr>
              <p:spPr>
                <a:xfrm rot="5400000">
                  <a:off x="5044400" y="3242282"/>
                  <a:ext cx="1357613" cy="745587"/>
                </a:xfrm>
                <a:custGeom>
                  <a:avLst/>
                  <a:gdLst>
                    <a:gd name="connsiteX0" fmla="*/ 0 w 1357613"/>
                    <a:gd name="connsiteY0" fmla="*/ 744298 h 745587"/>
                    <a:gd name="connsiteX1" fmla="*/ 434489 w 1357613"/>
                    <a:gd name="connsiteY1" fmla="*/ 0 h 745587"/>
                    <a:gd name="connsiteX2" fmla="*/ 1357613 w 1357613"/>
                    <a:gd name="connsiteY2" fmla="*/ 0 h 745587"/>
                    <a:gd name="connsiteX3" fmla="*/ 984819 w 1357613"/>
                    <a:gd name="connsiteY3" fmla="*/ 745587 h 745587"/>
                    <a:gd name="connsiteX4" fmla="*/ 644 w 1357613"/>
                    <a:gd name="connsiteY4" fmla="*/ 745587 h 745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7613" h="745587">
                      <a:moveTo>
                        <a:pt x="0" y="744298"/>
                      </a:moveTo>
                      <a:lnTo>
                        <a:pt x="434489" y="0"/>
                      </a:lnTo>
                      <a:lnTo>
                        <a:pt x="1357613" y="0"/>
                      </a:lnTo>
                      <a:lnTo>
                        <a:pt x="984819" y="745587"/>
                      </a:lnTo>
                      <a:lnTo>
                        <a:pt x="644" y="745587"/>
                      </a:lnTo>
                      <a:close/>
                    </a:path>
                  </a:pathLst>
                </a:custGeom>
                <a:solidFill>
                  <a:srgbClr val="FBF0D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4D813057-C74E-41A5-8706-96B79A3D4B8E}"/>
                    </a:ext>
                  </a:extLst>
                </p:cNvPr>
                <p:cNvSpPr/>
                <p:nvPr/>
              </p:nvSpPr>
              <p:spPr>
                <a:xfrm rot="16200000" flipH="1">
                  <a:off x="5789987" y="3242282"/>
                  <a:ext cx="1357613" cy="745587"/>
                </a:xfrm>
                <a:custGeom>
                  <a:avLst/>
                  <a:gdLst>
                    <a:gd name="connsiteX0" fmla="*/ 0 w 1357613"/>
                    <a:gd name="connsiteY0" fmla="*/ 744298 h 745587"/>
                    <a:gd name="connsiteX1" fmla="*/ 434489 w 1357613"/>
                    <a:gd name="connsiteY1" fmla="*/ 0 h 745587"/>
                    <a:gd name="connsiteX2" fmla="*/ 1357613 w 1357613"/>
                    <a:gd name="connsiteY2" fmla="*/ 0 h 745587"/>
                    <a:gd name="connsiteX3" fmla="*/ 984819 w 1357613"/>
                    <a:gd name="connsiteY3" fmla="*/ 745587 h 745587"/>
                    <a:gd name="connsiteX4" fmla="*/ 644 w 1357613"/>
                    <a:gd name="connsiteY4" fmla="*/ 745587 h 745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7613" h="745587">
                      <a:moveTo>
                        <a:pt x="0" y="744298"/>
                      </a:moveTo>
                      <a:lnTo>
                        <a:pt x="434489" y="0"/>
                      </a:lnTo>
                      <a:lnTo>
                        <a:pt x="1357613" y="0"/>
                      </a:lnTo>
                      <a:lnTo>
                        <a:pt x="984819" y="745587"/>
                      </a:lnTo>
                      <a:lnTo>
                        <a:pt x="644" y="745587"/>
                      </a:lnTo>
                      <a:close/>
                    </a:path>
                  </a:pathLst>
                </a:custGeom>
                <a:solidFill>
                  <a:srgbClr val="EEE1C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</p:grp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CCC618BC-075B-4F7D-93B1-9F16A1187F1D}"/>
                  </a:ext>
                </a:extLst>
              </p:cNvPr>
              <p:cNvSpPr/>
              <p:nvPr/>
            </p:nvSpPr>
            <p:spPr>
              <a:xfrm>
                <a:off x="5596495" y="3511576"/>
                <a:ext cx="206997" cy="20699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isometricOffAxis1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460E2A58-3BDD-4288-AB5C-2C426EE80810}"/>
                  </a:ext>
                </a:extLst>
              </p:cNvPr>
              <p:cNvSpPr/>
              <p:nvPr/>
            </p:nvSpPr>
            <p:spPr>
              <a:xfrm>
                <a:off x="6095999" y="3983387"/>
                <a:ext cx="206997" cy="20699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7C7C62B-D039-4988-B961-0D75D65B4495}"/>
                  </a:ext>
                </a:extLst>
              </p:cNvPr>
              <p:cNvSpPr/>
              <p:nvPr/>
            </p:nvSpPr>
            <p:spPr>
              <a:xfrm>
                <a:off x="6606908" y="3111018"/>
                <a:ext cx="206997" cy="20699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pic>
            <p:nvPicPr>
              <p:cNvPr id="60" name="Graphic 59" descr="Bullseye">
                <a:extLst>
                  <a:ext uri="{FF2B5EF4-FFF2-40B4-BE49-F238E27FC236}">
                    <a16:creationId xmlns:a16="http://schemas.microsoft.com/office/drawing/2014/main" id="{D1FA50CC-A3E7-48E6-9120-BEC1505863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852885" y="2718291"/>
                <a:ext cx="457200" cy="457200"/>
              </a:xfrm>
              <a:prstGeom prst="rect">
                <a:avLst/>
              </a:prstGeom>
              <a:scene3d>
                <a:camera prst="isometricOffAxis1Top"/>
                <a:lightRig rig="threePt" dir="t"/>
              </a:scene3d>
            </p:spPr>
          </p:pic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2C1DC4F-9201-4AB9-BF27-AA91C953F53D}"/>
                  </a:ext>
                </a:extLst>
              </p:cNvPr>
              <p:cNvSpPr/>
              <p:nvPr/>
            </p:nvSpPr>
            <p:spPr>
              <a:xfrm>
                <a:off x="5349049" y="3071992"/>
                <a:ext cx="206997" cy="20699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isometricOffAxis1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B72300D3-8F51-46E1-B620-3776DFF23EC1}"/>
                  </a:ext>
                </a:extLst>
              </p:cNvPr>
              <p:cNvSpPr/>
              <p:nvPr/>
            </p:nvSpPr>
            <p:spPr>
              <a:xfrm>
                <a:off x="5865790" y="3351503"/>
                <a:ext cx="206997" cy="20699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isometricOffAxis1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D4EBFE4B-7136-4FD5-A811-D3B3E3385598}"/>
                  </a:ext>
                </a:extLst>
              </p:cNvPr>
              <p:cNvSpPr/>
              <p:nvPr/>
            </p:nvSpPr>
            <p:spPr>
              <a:xfrm>
                <a:off x="5349048" y="3727697"/>
                <a:ext cx="206997" cy="20699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isometricOffAxis1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A8B3DC1-D01E-4DD4-AC24-E0043989C909}"/>
                  </a:ext>
                </a:extLst>
              </p:cNvPr>
              <p:cNvSpPr/>
              <p:nvPr/>
            </p:nvSpPr>
            <p:spPr>
              <a:xfrm>
                <a:off x="5825340" y="3911334"/>
                <a:ext cx="206997" cy="20699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isometricOffAxis1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B2E4B4B2-8088-4173-88CA-A2E8DAA1AE39}"/>
                  </a:ext>
                </a:extLst>
              </p:cNvPr>
              <p:cNvSpPr/>
              <p:nvPr/>
            </p:nvSpPr>
            <p:spPr>
              <a:xfrm>
                <a:off x="6101701" y="3644250"/>
                <a:ext cx="206997" cy="20699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AD2B21ED-A1EE-4500-B060-DE733778DDF9}"/>
                  </a:ext>
                </a:extLst>
              </p:cNvPr>
              <p:cNvSpPr/>
              <p:nvPr/>
            </p:nvSpPr>
            <p:spPr>
              <a:xfrm>
                <a:off x="6107403" y="3305113"/>
                <a:ext cx="206997" cy="20699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514BB362-8C87-43B3-94B7-0FB49D96A318}"/>
                  </a:ext>
                </a:extLst>
              </p:cNvPr>
              <p:cNvSpPr/>
              <p:nvPr/>
            </p:nvSpPr>
            <p:spPr>
              <a:xfrm>
                <a:off x="6614355" y="3459411"/>
                <a:ext cx="206997" cy="20699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3620E702-D886-4883-B178-C1AE0167F698}"/>
                  </a:ext>
                </a:extLst>
              </p:cNvPr>
              <p:cNvSpPr/>
              <p:nvPr/>
            </p:nvSpPr>
            <p:spPr>
              <a:xfrm>
                <a:off x="6635955" y="3737658"/>
                <a:ext cx="206997" cy="20699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E62073BB-EEF8-4598-A6DE-172A9DE2E877}"/>
              </a:ext>
            </a:extLst>
          </p:cNvPr>
          <p:cNvGrpSpPr/>
          <p:nvPr/>
        </p:nvGrpSpPr>
        <p:grpSpPr>
          <a:xfrm>
            <a:off x="1496642" y="6701026"/>
            <a:ext cx="2517290" cy="2427863"/>
            <a:chOff x="997761" y="4467350"/>
            <a:chExt cx="1678193" cy="1618575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B2024523-829D-4E71-8BEE-193025497BF2}"/>
                </a:ext>
              </a:extLst>
            </p:cNvPr>
            <p:cNvGrpSpPr/>
            <p:nvPr/>
          </p:nvGrpSpPr>
          <p:grpSpPr>
            <a:xfrm>
              <a:off x="1419691" y="4467350"/>
              <a:ext cx="702101" cy="532406"/>
              <a:chOff x="1419691" y="4467350"/>
              <a:chExt cx="702101" cy="532406"/>
            </a:xfrm>
          </p:grpSpPr>
          <p:sp>
            <p:nvSpPr>
              <p:cNvPr id="88" name="Hexagon 87">
                <a:extLst>
                  <a:ext uri="{FF2B5EF4-FFF2-40B4-BE49-F238E27FC236}">
                    <a16:creationId xmlns:a16="http://schemas.microsoft.com/office/drawing/2014/main" id="{282482E4-C155-42FB-A338-5C03DB0AA422}"/>
                  </a:ext>
                </a:extLst>
              </p:cNvPr>
              <p:cNvSpPr/>
              <p:nvPr/>
            </p:nvSpPr>
            <p:spPr>
              <a:xfrm rot="5400000">
                <a:off x="1492749" y="4504067"/>
                <a:ext cx="532406" cy="458971"/>
              </a:xfrm>
              <a:prstGeom prst="hexagon">
                <a:avLst/>
              </a:prstGeom>
              <a:solidFill>
                <a:srgbClr val="33CC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469F8A6-4D23-4FF5-9239-5FFBA50D7A9D}"/>
                  </a:ext>
                </a:extLst>
              </p:cNvPr>
              <p:cNvSpPr txBox="1"/>
              <p:nvPr/>
            </p:nvSpPr>
            <p:spPr>
              <a:xfrm>
                <a:off x="1419691" y="4526374"/>
                <a:ext cx="7021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700" b="1" dirty="0"/>
                  <a:t>01</a:t>
                </a:r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39AC756-43E3-4465-B1F9-3A0F2B8F89DC}"/>
                </a:ext>
              </a:extLst>
            </p:cNvPr>
            <p:cNvSpPr txBox="1"/>
            <p:nvPr/>
          </p:nvSpPr>
          <p:spPr>
            <a:xfrm>
              <a:off x="997761" y="5039485"/>
              <a:ext cx="1678193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ambria" panose="02040503050406030204" pitchFamily="18" charset="0"/>
                  <a:ea typeface="Cambria" panose="02040503050406030204" pitchFamily="18" charset="0"/>
                </a:rPr>
                <a:t>Technology’s Role in Music Production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34FBD27-A12C-46DE-9F64-FE079B6A8DBD}"/>
              </a:ext>
            </a:extLst>
          </p:cNvPr>
          <p:cNvGrpSpPr/>
          <p:nvPr/>
        </p:nvGrpSpPr>
        <p:grpSpPr>
          <a:xfrm>
            <a:off x="4432705" y="4990508"/>
            <a:ext cx="2815848" cy="3000946"/>
            <a:chOff x="2955136" y="3327004"/>
            <a:chExt cx="1877232" cy="2000630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44F5D845-8535-4E62-AEEE-5B02D80FDC16}"/>
                </a:ext>
              </a:extLst>
            </p:cNvPr>
            <p:cNvGrpSpPr/>
            <p:nvPr/>
          </p:nvGrpSpPr>
          <p:grpSpPr>
            <a:xfrm>
              <a:off x="3531519" y="3327004"/>
              <a:ext cx="702101" cy="532406"/>
              <a:chOff x="1419691" y="4467350"/>
              <a:chExt cx="702101" cy="532406"/>
            </a:xfrm>
          </p:grpSpPr>
          <p:sp>
            <p:nvSpPr>
              <p:cNvPr id="92" name="Hexagon 91">
                <a:extLst>
                  <a:ext uri="{FF2B5EF4-FFF2-40B4-BE49-F238E27FC236}">
                    <a16:creationId xmlns:a16="http://schemas.microsoft.com/office/drawing/2014/main" id="{6446EF3A-5026-4AA9-84A5-09C6C78D2C8F}"/>
                  </a:ext>
                </a:extLst>
              </p:cNvPr>
              <p:cNvSpPr/>
              <p:nvPr/>
            </p:nvSpPr>
            <p:spPr>
              <a:xfrm rot="5400000">
                <a:off x="1492749" y="4504067"/>
                <a:ext cx="532406" cy="458971"/>
              </a:xfrm>
              <a:prstGeom prst="hexagon">
                <a:avLst/>
              </a:prstGeom>
              <a:solidFill>
                <a:srgbClr val="33CC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CCB9643-8932-4BF2-938B-2A788FF69E25}"/>
                  </a:ext>
                </a:extLst>
              </p:cNvPr>
              <p:cNvSpPr txBox="1"/>
              <p:nvPr/>
            </p:nvSpPr>
            <p:spPr>
              <a:xfrm>
                <a:off x="1419691" y="4526374"/>
                <a:ext cx="7021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700" b="1" dirty="0"/>
                  <a:t>02</a:t>
                </a: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789038B-1156-4B33-949A-442C23532CE3}"/>
                </a:ext>
              </a:extLst>
            </p:cNvPr>
            <p:cNvSpPr txBox="1"/>
            <p:nvPr/>
          </p:nvSpPr>
          <p:spPr>
            <a:xfrm>
              <a:off x="2955136" y="3952899"/>
              <a:ext cx="1877232" cy="1374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dirty="0">
                  <a:latin typeface="Cambria" panose="02040503050406030204" pitchFamily="18" charset="0"/>
                  <a:ea typeface="Cambria" panose="02040503050406030204" pitchFamily="18" charset="0"/>
                </a:rPr>
                <a:t>Streaming Platforms &amp; Music Consumption</a:t>
              </a:r>
              <a:endParaRPr lang="en-US" sz="3200" dirty="0">
                <a:solidFill>
                  <a:srgbClr val="EEE1CE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E44A2080-99D8-4A4B-BBFD-87D16CF4BB6A}"/>
              </a:ext>
            </a:extLst>
          </p:cNvPr>
          <p:cNvGrpSpPr/>
          <p:nvPr/>
        </p:nvGrpSpPr>
        <p:grpSpPr>
          <a:xfrm>
            <a:off x="7639277" y="6844750"/>
            <a:ext cx="2283573" cy="2946689"/>
            <a:chOff x="5092851" y="4563166"/>
            <a:chExt cx="1522382" cy="1964459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29A335F6-C3C6-4850-A8F0-D7E5E1CD07B7}"/>
                </a:ext>
              </a:extLst>
            </p:cNvPr>
            <p:cNvGrpSpPr/>
            <p:nvPr/>
          </p:nvGrpSpPr>
          <p:grpSpPr>
            <a:xfrm>
              <a:off x="5592988" y="4563166"/>
              <a:ext cx="702101" cy="532406"/>
              <a:chOff x="1419691" y="4467350"/>
              <a:chExt cx="702101" cy="532406"/>
            </a:xfrm>
          </p:grpSpPr>
          <p:sp>
            <p:nvSpPr>
              <p:cNvPr id="95" name="Hexagon 94">
                <a:extLst>
                  <a:ext uri="{FF2B5EF4-FFF2-40B4-BE49-F238E27FC236}">
                    <a16:creationId xmlns:a16="http://schemas.microsoft.com/office/drawing/2014/main" id="{C62F9A8F-7E00-4543-BAFA-48960DEB6FBF}"/>
                  </a:ext>
                </a:extLst>
              </p:cNvPr>
              <p:cNvSpPr/>
              <p:nvPr/>
            </p:nvSpPr>
            <p:spPr>
              <a:xfrm rot="5400000">
                <a:off x="1492749" y="4504067"/>
                <a:ext cx="532406" cy="458971"/>
              </a:xfrm>
              <a:prstGeom prst="hexagon">
                <a:avLst/>
              </a:prstGeom>
              <a:solidFill>
                <a:srgbClr val="33CC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256E900-AAAA-41B2-BCC4-26A90DCB110C}"/>
                  </a:ext>
                </a:extLst>
              </p:cNvPr>
              <p:cNvSpPr txBox="1"/>
              <p:nvPr/>
            </p:nvSpPr>
            <p:spPr>
              <a:xfrm>
                <a:off x="1419691" y="4526374"/>
                <a:ext cx="7021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700" b="1" dirty="0"/>
                  <a:t>03</a:t>
                </a: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D5E3B2A-D176-4C6E-BD0D-719B2C6EB0CB}"/>
                </a:ext>
              </a:extLst>
            </p:cNvPr>
            <p:cNvSpPr txBox="1"/>
            <p:nvPr/>
          </p:nvSpPr>
          <p:spPr>
            <a:xfrm>
              <a:off x="5092851" y="5152890"/>
              <a:ext cx="1522382" cy="1374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Cambria" panose="02040503050406030204" pitchFamily="18" charset="0"/>
                  <a:ea typeface="Cambria" panose="02040503050406030204" pitchFamily="18" charset="0"/>
                </a:rPr>
                <a:t>Impact on Artists &amp; the Industry</a:t>
              </a:r>
              <a:endParaRPr lang="en-US" sz="3200" dirty="0">
                <a:solidFill>
                  <a:srgbClr val="EEE1CE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1304643-E383-4B4F-A060-4A38A6A078C2}"/>
              </a:ext>
            </a:extLst>
          </p:cNvPr>
          <p:cNvGrpSpPr/>
          <p:nvPr/>
        </p:nvGrpSpPr>
        <p:grpSpPr>
          <a:xfrm>
            <a:off x="11123736" y="3195609"/>
            <a:ext cx="2691647" cy="2450480"/>
            <a:chOff x="7415822" y="2130406"/>
            <a:chExt cx="1794431" cy="1633653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52BD3113-7D3F-44C9-922F-1B8AA4B98927}"/>
                </a:ext>
              </a:extLst>
            </p:cNvPr>
            <p:cNvGrpSpPr/>
            <p:nvPr/>
          </p:nvGrpSpPr>
          <p:grpSpPr>
            <a:xfrm>
              <a:off x="7976654" y="3231653"/>
              <a:ext cx="702101" cy="532406"/>
              <a:chOff x="1419691" y="4467350"/>
              <a:chExt cx="702101" cy="532406"/>
            </a:xfrm>
          </p:grpSpPr>
          <p:sp>
            <p:nvSpPr>
              <p:cNvPr id="98" name="Hexagon 97">
                <a:extLst>
                  <a:ext uri="{FF2B5EF4-FFF2-40B4-BE49-F238E27FC236}">
                    <a16:creationId xmlns:a16="http://schemas.microsoft.com/office/drawing/2014/main" id="{F3B1F538-C426-456C-8D47-3A9D1BA21524}"/>
                  </a:ext>
                </a:extLst>
              </p:cNvPr>
              <p:cNvSpPr/>
              <p:nvPr/>
            </p:nvSpPr>
            <p:spPr>
              <a:xfrm rot="5400000">
                <a:off x="1492749" y="4504067"/>
                <a:ext cx="532406" cy="458971"/>
              </a:xfrm>
              <a:prstGeom prst="hexagon">
                <a:avLst/>
              </a:prstGeom>
              <a:solidFill>
                <a:srgbClr val="33CC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BE2AC0E3-28A8-4FA4-BEF7-FBD00BFF4AE9}"/>
                  </a:ext>
                </a:extLst>
              </p:cNvPr>
              <p:cNvSpPr txBox="1"/>
              <p:nvPr/>
            </p:nvSpPr>
            <p:spPr>
              <a:xfrm>
                <a:off x="1419691" y="4526374"/>
                <a:ext cx="7021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700" b="1" dirty="0"/>
                  <a:t>04</a:t>
                </a:r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7B3D3A0-44E0-4B75-8D7D-62CB7ED568FA}"/>
                </a:ext>
              </a:extLst>
            </p:cNvPr>
            <p:cNvSpPr txBox="1"/>
            <p:nvPr/>
          </p:nvSpPr>
          <p:spPr>
            <a:xfrm>
              <a:off x="7415822" y="2130406"/>
              <a:ext cx="1794431" cy="1046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dirty="0">
                  <a:latin typeface="Cambria" panose="02040503050406030204" pitchFamily="18" charset="0"/>
                  <a:ea typeface="Cambria" panose="02040503050406030204" pitchFamily="18" charset="0"/>
                </a:rPr>
                <a:t>Digital Instruments &amp; Creative Tools</a:t>
              </a:r>
              <a:endParaRPr lang="en-US" sz="3200" dirty="0">
                <a:solidFill>
                  <a:srgbClr val="EEE1CE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14A37C7-EF76-4B68-A568-4AFC00B1B2A2}"/>
              </a:ext>
            </a:extLst>
          </p:cNvPr>
          <p:cNvGrpSpPr/>
          <p:nvPr/>
        </p:nvGrpSpPr>
        <p:grpSpPr>
          <a:xfrm>
            <a:off x="14793826" y="6514610"/>
            <a:ext cx="3518801" cy="2709330"/>
            <a:chOff x="9862548" y="4343071"/>
            <a:chExt cx="2345867" cy="1806219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1517EADC-60C3-4858-9617-9555BCCB5568}"/>
                </a:ext>
              </a:extLst>
            </p:cNvPr>
            <p:cNvGrpSpPr/>
            <p:nvPr/>
          </p:nvGrpSpPr>
          <p:grpSpPr>
            <a:xfrm>
              <a:off x="10632544" y="4343071"/>
              <a:ext cx="702101" cy="532406"/>
              <a:chOff x="1419691" y="4467350"/>
              <a:chExt cx="702101" cy="532406"/>
            </a:xfrm>
          </p:grpSpPr>
          <p:sp>
            <p:nvSpPr>
              <p:cNvPr id="101" name="Hexagon 100">
                <a:extLst>
                  <a:ext uri="{FF2B5EF4-FFF2-40B4-BE49-F238E27FC236}">
                    <a16:creationId xmlns:a16="http://schemas.microsoft.com/office/drawing/2014/main" id="{DDC3B177-DD2E-401E-9A40-5A7E0E757B96}"/>
                  </a:ext>
                </a:extLst>
              </p:cNvPr>
              <p:cNvSpPr/>
              <p:nvPr/>
            </p:nvSpPr>
            <p:spPr>
              <a:xfrm rot="5400000">
                <a:off x="1492749" y="4504067"/>
                <a:ext cx="532406" cy="458971"/>
              </a:xfrm>
              <a:prstGeom prst="hexagon">
                <a:avLst/>
              </a:prstGeom>
              <a:solidFill>
                <a:srgbClr val="33CC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CA4301E-5FAB-4676-81C4-7B09F6E13BC5}"/>
                  </a:ext>
                </a:extLst>
              </p:cNvPr>
              <p:cNvSpPr txBox="1"/>
              <p:nvPr/>
            </p:nvSpPr>
            <p:spPr>
              <a:xfrm>
                <a:off x="1419691" y="4526374"/>
                <a:ext cx="7021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700" b="1" dirty="0"/>
                  <a:t>05</a:t>
                </a: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A785C28-ADD1-467C-BF7E-EE5ECEC7F752}"/>
                </a:ext>
              </a:extLst>
            </p:cNvPr>
            <p:cNvSpPr txBox="1"/>
            <p:nvPr/>
          </p:nvSpPr>
          <p:spPr>
            <a:xfrm>
              <a:off x="9862548" y="4774555"/>
              <a:ext cx="2345867" cy="1374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dirty="0">
                  <a:latin typeface="Cambria" panose="02040503050406030204" pitchFamily="18" charset="0"/>
                  <a:ea typeface="Cambria" panose="02040503050406030204" pitchFamily="18" charset="0"/>
                </a:rPr>
                <a:t>Broader Effects: Culture, Environment &amp; History</a:t>
              </a:r>
              <a:endParaRPr lang="en-US" sz="3200" dirty="0">
                <a:solidFill>
                  <a:srgbClr val="EEE1CE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1374DF3-031F-4496-3024-83D44AC59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4725">
            <a:off x="-1035393" y="-334847"/>
            <a:ext cx="4311528" cy="3079663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6CB06AD5-4A60-5E00-9F45-CB14286F4C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3382" y="-1004000"/>
            <a:ext cx="5808277" cy="4551877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C3F4DE80-F22C-9C84-939C-500E4E523E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19750">
            <a:off x="-239644" y="8062490"/>
            <a:ext cx="2143125" cy="2143125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2B3139F8-F292-1D3A-22FE-C4453D8324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7143">
            <a:off x="16841643" y="8391276"/>
            <a:ext cx="1847850" cy="2476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D2D4B3A-41F2-C945-9ACE-AC4910C17F95}"/>
              </a:ext>
            </a:extLst>
          </p:cNvPr>
          <p:cNvSpPr/>
          <p:nvPr/>
        </p:nvSpPr>
        <p:spPr>
          <a:xfrm>
            <a:off x="12056081" y="9328502"/>
            <a:ext cx="4609547" cy="830998"/>
          </a:xfrm>
          <a:prstGeom prst="rect">
            <a:avLst/>
          </a:prstGeom>
          <a:solidFill>
            <a:schemeClr val="tx1">
              <a:alpha val="3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4000" dirty="0">
                <a:latin typeface="Berlin Sans FB" panose="020E0602020502020306" pitchFamily="34" charset="0"/>
              </a:rPr>
              <a:t>Vrushti Vora (D-122)</a:t>
            </a:r>
            <a:endParaRPr lang="en-IN" sz="24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15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7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" presetClass="entr" presetSubtype="1" fill="hold" nodeType="click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2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2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3" presetID="17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" presetClass="entr" presetSubtype="1" fill="hold" nodeType="click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3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34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6" presetID="17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2" presetClass="entr" presetSubtype="1" fill="hold" nodeType="click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46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47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9" presetID="17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" presetClass="entr" presetSubtype="1" fill="hold" nodeType="click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5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60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2" presetID="17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6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1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73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5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77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9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81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3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7" grpId="0" animBg="1"/>
          <p:bldP spid="86" grpId="0" animBg="1"/>
          <p:bldP spid="85" grpId="0" animBg="1"/>
          <p:bldP spid="8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7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3" presetID="17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6" presetID="17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9" presetID="17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2" presetID="17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6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1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73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5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77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9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81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3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7" grpId="0" animBg="1"/>
          <p:bldP spid="86" grpId="0" animBg="1"/>
          <p:bldP spid="85" grpId="0" animBg="1"/>
          <p:bldP spid="84" grpId="0" animBg="1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E5242-72AF-2440-2519-9E696F799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Social Benefits of Playing Music - Blog - Niagara Conservatory of Music">
            <a:extLst>
              <a:ext uri="{FF2B5EF4-FFF2-40B4-BE49-F238E27FC236}">
                <a16:creationId xmlns:a16="http://schemas.microsoft.com/office/drawing/2014/main" id="{0025903B-1EBE-EBDE-3608-41A0FA819C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0" b="7810"/>
          <a:stretch/>
        </p:blipFill>
        <p:spPr bwMode="auto">
          <a:xfrm>
            <a:off x="0" y="-21861"/>
            <a:ext cx="18286773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E848DF4E-2398-1028-C0F1-91649C589AD3}"/>
              </a:ext>
            </a:extLst>
          </p:cNvPr>
          <p:cNvSpPr/>
          <p:nvPr/>
        </p:nvSpPr>
        <p:spPr>
          <a:xfrm rot="-942481">
            <a:off x="-4337640" y="-3020695"/>
            <a:ext cx="16230600" cy="6041390"/>
          </a:xfrm>
          <a:custGeom>
            <a:avLst/>
            <a:gdLst/>
            <a:ahLst/>
            <a:cxnLst/>
            <a:rect l="l" t="t" r="r" b="b"/>
            <a:pathLst>
              <a:path w="16230600" h="6041390">
                <a:moveTo>
                  <a:pt x="0" y="0"/>
                </a:moveTo>
                <a:lnTo>
                  <a:pt x="16230600" y="0"/>
                </a:lnTo>
                <a:lnTo>
                  <a:pt x="16230600" y="6041390"/>
                </a:lnTo>
                <a:lnTo>
                  <a:pt x="0" y="6041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186AC56-2C11-BD9F-514F-98694C4ADF62}"/>
              </a:ext>
            </a:extLst>
          </p:cNvPr>
          <p:cNvSpPr/>
          <p:nvPr/>
        </p:nvSpPr>
        <p:spPr>
          <a:xfrm rot="10381571">
            <a:off x="4642353" y="8042472"/>
            <a:ext cx="17903048" cy="6663912"/>
          </a:xfrm>
          <a:custGeom>
            <a:avLst/>
            <a:gdLst/>
            <a:ahLst/>
            <a:cxnLst/>
            <a:rect l="l" t="t" r="r" b="b"/>
            <a:pathLst>
              <a:path w="17903048" h="6663912">
                <a:moveTo>
                  <a:pt x="0" y="0"/>
                </a:moveTo>
                <a:lnTo>
                  <a:pt x="17903048" y="0"/>
                </a:lnTo>
                <a:lnTo>
                  <a:pt x="17903048" y="6663912"/>
                </a:lnTo>
                <a:lnTo>
                  <a:pt x="0" y="6663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1293F9E-C84E-F8B4-9421-2462CD237FDF}"/>
              </a:ext>
            </a:extLst>
          </p:cNvPr>
          <p:cNvSpPr txBox="1"/>
          <p:nvPr/>
        </p:nvSpPr>
        <p:spPr>
          <a:xfrm>
            <a:off x="228600" y="7911022"/>
            <a:ext cx="17182283" cy="2146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712"/>
              </a:lnSpc>
            </a:pPr>
            <a:r>
              <a:rPr lang="en-US" sz="4000" b="1" dirty="0">
                <a:solidFill>
                  <a:srgbClr val="FAF5E3"/>
                </a:solidFill>
                <a:latin typeface="Goudy Old Style" panose="02020502050305020303" pitchFamily="18" charset="0"/>
                <a:ea typeface="ITC Edwardian Script"/>
                <a:cs typeface="ITC Edwardian Script"/>
                <a:sym typeface="ITC Edwardian Script"/>
              </a:rPr>
              <a:t>MUSIC AND SOCIAL MOVEMENTS</a:t>
            </a: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719D6395-99BF-E96E-9DD2-390CE3F8C0E6}"/>
              </a:ext>
            </a:extLst>
          </p:cNvPr>
          <p:cNvSpPr/>
          <p:nvPr/>
        </p:nvSpPr>
        <p:spPr>
          <a:xfrm rot="-747160">
            <a:off x="3024219" y="344260"/>
            <a:ext cx="559039" cy="532485"/>
          </a:xfrm>
          <a:custGeom>
            <a:avLst/>
            <a:gdLst/>
            <a:ahLst/>
            <a:cxnLst/>
            <a:rect l="l" t="t" r="r" b="b"/>
            <a:pathLst>
              <a:path w="559039" h="532485">
                <a:moveTo>
                  <a:pt x="0" y="0"/>
                </a:moveTo>
                <a:lnTo>
                  <a:pt x="559039" y="0"/>
                </a:lnTo>
                <a:lnTo>
                  <a:pt x="559039" y="532485"/>
                </a:lnTo>
                <a:lnTo>
                  <a:pt x="0" y="5324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8D6D03EA-BDE6-5AA8-A6C8-ABBA0CF7AE80}"/>
              </a:ext>
            </a:extLst>
          </p:cNvPr>
          <p:cNvSpPr/>
          <p:nvPr/>
        </p:nvSpPr>
        <p:spPr>
          <a:xfrm rot="438326">
            <a:off x="588649" y="1671613"/>
            <a:ext cx="880103" cy="838298"/>
          </a:xfrm>
          <a:custGeom>
            <a:avLst/>
            <a:gdLst/>
            <a:ahLst/>
            <a:cxnLst/>
            <a:rect l="l" t="t" r="r" b="b"/>
            <a:pathLst>
              <a:path w="880103" h="838298">
                <a:moveTo>
                  <a:pt x="0" y="0"/>
                </a:moveTo>
                <a:lnTo>
                  <a:pt x="880102" y="0"/>
                </a:lnTo>
                <a:lnTo>
                  <a:pt x="880102" y="838298"/>
                </a:lnTo>
                <a:lnTo>
                  <a:pt x="0" y="8382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96C64D9B-388E-765A-D873-DA90C078B4AC}"/>
              </a:ext>
            </a:extLst>
          </p:cNvPr>
          <p:cNvSpPr/>
          <p:nvPr/>
        </p:nvSpPr>
        <p:spPr>
          <a:xfrm rot="-533527">
            <a:off x="16910747" y="7907157"/>
            <a:ext cx="880103" cy="838298"/>
          </a:xfrm>
          <a:custGeom>
            <a:avLst/>
            <a:gdLst/>
            <a:ahLst/>
            <a:cxnLst/>
            <a:rect l="l" t="t" r="r" b="b"/>
            <a:pathLst>
              <a:path w="880103" h="838298">
                <a:moveTo>
                  <a:pt x="0" y="0"/>
                </a:moveTo>
                <a:lnTo>
                  <a:pt x="880103" y="0"/>
                </a:lnTo>
                <a:lnTo>
                  <a:pt x="880103" y="838298"/>
                </a:lnTo>
                <a:lnTo>
                  <a:pt x="0" y="8382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52268154-AB7C-927F-6A64-9F1A5FF43B18}"/>
              </a:ext>
            </a:extLst>
          </p:cNvPr>
          <p:cNvSpPr txBox="1"/>
          <p:nvPr/>
        </p:nvSpPr>
        <p:spPr>
          <a:xfrm>
            <a:off x="228600" y="8451251"/>
            <a:ext cx="4802435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2"/>
              </a:lnSpc>
            </a:pPr>
            <a:r>
              <a:rPr lang="en-US" sz="4701" b="1" dirty="0">
                <a:solidFill>
                  <a:srgbClr val="FAF5E3"/>
                </a:solidFill>
                <a:latin typeface="Lucida Bright" panose="02040602050505020304" pitchFamily="18" charset="0"/>
                <a:ea typeface="Marcellus"/>
                <a:cs typeface="Marcellus"/>
                <a:sym typeface="Marcellus"/>
              </a:rPr>
              <a:t>Chapter 10</a:t>
            </a:r>
          </a:p>
        </p:txBody>
      </p:sp>
    </p:spTree>
    <p:extLst>
      <p:ext uri="{BB962C8B-B14F-4D97-AF65-F5344CB8AC3E}">
        <p14:creationId xmlns:p14="http://schemas.microsoft.com/office/powerpoint/2010/main" val="3354790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usic festivals to look forward to in 2020 - Hindustan Times">
            <a:extLst>
              <a:ext uri="{FF2B5EF4-FFF2-40B4-BE49-F238E27FC236}">
                <a16:creationId xmlns:a16="http://schemas.microsoft.com/office/drawing/2014/main" id="{D3130816-9BC7-4F6F-777D-E3511C83E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58"/>
            <a:ext cx="18275763" cy="1033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274367A-D5ED-4A05-BC94-65B6821D1A7A}"/>
              </a:ext>
            </a:extLst>
          </p:cNvPr>
          <p:cNvGrpSpPr/>
          <p:nvPr/>
        </p:nvGrpSpPr>
        <p:grpSpPr>
          <a:xfrm>
            <a:off x="7414057" y="3761237"/>
            <a:ext cx="3459887" cy="3971519"/>
            <a:chOff x="4942704" y="2360419"/>
            <a:chExt cx="2306591" cy="264767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F33B1AC-5BF8-48C1-896E-AB987942B7F9}"/>
                </a:ext>
              </a:extLst>
            </p:cNvPr>
            <p:cNvSpPr/>
            <p:nvPr/>
          </p:nvSpPr>
          <p:spPr>
            <a:xfrm>
              <a:off x="5135218" y="2468218"/>
              <a:ext cx="1921565" cy="1921565"/>
            </a:xfrm>
            <a:prstGeom prst="ellipse">
              <a:avLst/>
            </a:prstGeom>
            <a:gradFill flip="none" rotWithShape="1">
              <a:gsLst>
                <a:gs pos="0">
                  <a:srgbClr val="0144B9"/>
                </a:gs>
                <a:gs pos="100000">
                  <a:srgbClr val="03B6F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9C3C269-7392-49D5-8EAA-F66D067353CD}"/>
                </a:ext>
              </a:extLst>
            </p:cNvPr>
            <p:cNvSpPr/>
            <p:nvPr/>
          </p:nvSpPr>
          <p:spPr>
            <a:xfrm>
              <a:off x="4942704" y="2701506"/>
              <a:ext cx="2306591" cy="2306592"/>
            </a:xfrm>
            <a:prstGeom prst="ellipse">
              <a:avLst/>
            </a:prstGeom>
            <a:gradFill>
              <a:gsLst>
                <a:gs pos="0">
                  <a:schemeClr val="tx1">
                    <a:alpha val="68000"/>
                  </a:schemeClr>
                </a:gs>
                <a:gs pos="42000">
                  <a:srgbClr val="6C6C6C">
                    <a:alpha val="0"/>
                  </a:srgb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46AD639-C64C-4E94-85C0-09DA4E440C60}"/>
                </a:ext>
              </a:extLst>
            </p:cNvPr>
            <p:cNvSpPr/>
            <p:nvPr/>
          </p:nvSpPr>
          <p:spPr>
            <a:xfrm>
              <a:off x="5458265" y="2468218"/>
              <a:ext cx="946458" cy="946458"/>
            </a:xfrm>
            <a:prstGeom prst="ellipse">
              <a:avLst/>
            </a:prstGeom>
            <a:gradFill>
              <a:gsLst>
                <a:gs pos="4000">
                  <a:schemeClr val="bg1">
                    <a:alpha val="86000"/>
                  </a:schemeClr>
                </a:gs>
                <a:gs pos="39000">
                  <a:schemeClr val="bg1">
                    <a:alpha val="0"/>
                  </a:schemeClr>
                </a:gs>
                <a:gs pos="77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5C6F523-8B40-4520-9172-629972AD757A}"/>
                </a:ext>
              </a:extLst>
            </p:cNvPr>
            <p:cNvSpPr/>
            <p:nvPr/>
          </p:nvSpPr>
          <p:spPr>
            <a:xfrm>
              <a:off x="5789624" y="2360419"/>
              <a:ext cx="946458" cy="946458"/>
            </a:xfrm>
            <a:prstGeom prst="ellipse">
              <a:avLst/>
            </a:prstGeom>
            <a:gradFill>
              <a:gsLst>
                <a:gs pos="0">
                  <a:schemeClr val="bg1">
                    <a:alpha val="86000"/>
                  </a:schemeClr>
                </a:gs>
                <a:gs pos="34000">
                  <a:schemeClr val="bg1">
                    <a:alpha val="0"/>
                  </a:schemeClr>
                </a:gs>
                <a:gs pos="7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2613EC3-56DA-4754-9317-E0407E75D09F}"/>
              </a:ext>
            </a:extLst>
          </p:cNvPr>
          <p:cNvGrpSpPr/>
          <p:nvPr/>
        </p:nvGrpSpPr>
        <p:grpSpPr>
          <a:xfrm>
            <a:off x="2691037" y="1493165"/>
            <a:ext cx="5434298" cy="3748645"/>
            <a:chOff x="1794024" y="848371"/>
            <a:chExt cx="3622865" cy="249909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7E697C4-7AAE-444A-8137-19856E6752ED}"/>
                </a:ext>
              </a:extLst>
            </p:cNvPr>
            <p:cNvGrpSpPr/>
            <p:nvPr/>
          </p:nvGrpSpPr>
          <p:grpSpPr>
            <a:xfrm>
              <a:off x="1794024" y="848371"/>
              <a:ext cx="1800594" cy="2094968"/>
              <a:chOff x="4906649" y="2360419"/>
              <a:chExt cx="2306592" cy="2683688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3DF8EC3-1AA8-4796-A804-0E64E5AFBAB6}"/>
                  </a:ext>
                </a:extLst>
              </p:cNvPr>
              <p:cNvSpPr/>
              <p:nvPr/>
            </p:nvSpPr>
            <p:spPr>
              <a:xfrm>
                <a:off x="5135218" y="2468218"/>
                <a:ext cx="1921565" cy="1921565"/>
              </a:xfrm>
              <a:prstGeom prst="ellipse">
                <a:avLst/>
              </a:prstGeom>
              <a:gradFill flip="none" rotWithShape="1">
                <a:gsLst>
                  <a:gs pos="0">
                    <a:srgbClr val="00B050"/>
                  </a:gs>
                  <a:gs pos="100000">
                    <a:srgbClr val="92D050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867936E4-26BB-4C0A-A60B-5EBCA4DC106D}"/>
                  </a:ext>
                </a:extLst>
              </p:cNvPr>
              <p:cNvSpPr/>
              <p:nvPr/>
            </p:nvSpPr>
            <p:spPr>
              <a:xfrm>
                <a:off x="4906649" y="2737513"/>
                <a:ext cx="2306592" cy="2306594"/>
              </a:xfrm>
              <a:prstGeom prst="ellipse">
                <a:avLst/>
              </a:prstGeom>
              <a:gradFill>
                <a:gsLst>
                  <a:gs pos="0">
                    <a:schemeClr val="tx1">
                      <a:alpha val="68000"/>
                    </a:schemeClr>
                  </a:gs>
                  <a:gs pos="42000">
                    <a:srgbClr val="6C6C6C">
                      <a:alpha val="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03F04105-0041-40DB-9B0E-60565346F913}"/>
                  </a:ext>
                </a:extLst>
              </p:cNvPr>
              <p:cNvSpPr/>
              <p:nvPr/>
            </p:nvSpPr>
            <p:spPr>
              <a:xfrm>
                <a:off x="5458265" y="2468218"/>
                <a:ext cx="946458" cy="946458"/>
              </a:xfrm>
              <a:prstGeom prst="ellipse">
                <a:avLst/>
              </a:prstGeom>
              <a:gradFill>
                <a:gsLst>
                  <a:gs pos="4000">
                    <a:schemeClr val="bg1">
                      <a:alpha val="86000"/>
                    </a:schemeClr>
                  </a:gs>
                  <a:gs pos="39000">
                    <a:schemeClr val="bg1">
                      <a:alpha val="0"/>
                    </a:schemeClr>
                  </a:gs>
                  <a:gs pos="77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BD8722D-B0E5-4BA0-8CD9-58C3E472B30D}"/>
                  </a:ext>
                </a:extLst>
              </p:cNvPr>
              <p:cNvSpPr/>
              <p:nvPr/>
            </p:nvSpPr>
            <p:spPr>
              <a:xfrm>
                <a:off x="5789624" y="2360419"/>
                <a:ext cx="946458" cy="946458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86000"/>
                    </a:schemeClr>
                  </a:gs>
                  <a:gs pos="34000">
                    <a:schemeClr val="bg1">
                      <a:alpha val="0"/>
                    </a:schemeClr>
                  </a:gs>
                  <a:gs pos="70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5A7759E-F8FB-4812-9AB3-AB3E8F07C506}"/>
                </a:ext>
              </a:extLst>
            </p:cNvPr>
            <p:cNvGrpSpPr/>
            <p:nvPr/>
          </p:nvGrpSpPr>
          <p:grpSpPr>
            <a:xfrm rot="17645237" flipH="1">
              <a:off x="4176657" y="1364007"/>
              <a:ext cx="268754" cy="2211710"/>
              <a:chOff x="7801061" y="2833648"/>
              <a:chExt cx="474938" cy="3061701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7015D499-7D39-4E34-A8A5-8CE6CA790E17}"/>
                  </a:ext>
                </a:extLst>
              </p:cNvPr>
              <p:cNvSpPr/>
              <p:nvPr/>
            </p:nvSpPr>
            <p:spPr>
              <a:xfrm>
                <a:off x="8019002" y="3087852"/>
                <a:ext cx="45719" cy="255329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43" name="Isosceles Triangle 42">
                <a:extLst>
                  <a:ext uri="{FF2B5EF4-FFF2-40B4-BE49-F238E27FC236}">
                    <a16:creationId xmlns:a16="http://schemas.microsoft.com/office/drawing/2014/main" id="{A49DF7A3-FD59-4DBF-A625-3859C48F047A}"/>
                  </a:ext>
                </a:extLst>
              </p:cNvPr>
              <p:cNvSpPr/>
              <p:nvPr/>
            </p:nvSpPr>
            <p:spPr>
              <a:xfrm rot="10800000">
                <a:off x="7801061" y="2833648"/>
                <a:ext cx="474938" cy="361351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44" name="Isosceles Triangle 43">
                <a:extLst>
                  <a:ext uri="{FF2B5EF4-FFF2-40B4-BE49-F238E27FC236}">
                    <a16:creationId xmlns:a16="http://schemas.microsoft.com/office/drawing/2014/main" id="{6896386E-C5B2-4890-81B2-71CF7839FF69}"/>
                  </a:ext>
                </a:extLst>
              </p:cNvPr>
              <p:cNvSpPr/>
              <p:nvPr/>
            </p:nvSpPr>
            <p:spPr>
              <a:xfrm>
                <a:off x="7801061" y="5533998"/>
                <a:ext cx="474938" cy="361351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pic>
          <p:nvPicPr>
            <p:cNvPr id="56" name="Graphic 55" descr="Magnifying glass">
              <a:extLst>
                <a:ext uri="{FF2B5EF4-FFF2-40B4-BE49-F238E27FC236}">
                  <a16:creationId xmlns:a16="http://schemas.microsoft.com/office/drawing/2014/main" id="{2D018F90-060E-4ED6-9784-2106E1D0C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93720" y="1183195"/>
              <a:ext cx="914400" cy="91440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DC10B92-B03C-4DE4-845E-5BC94D73A99E}"/>
                </a:ext>
              </a:extLst>
            </p:cNvPr>
            <p:cNvSpPr txBox="1"/>
            <p:nvPr/>
          </p:nvSpPr>
          <p:spPr>
            <a:xfrm>
              <a:off x="1879028" y="2547248"/>
              <a:ext cx="1694401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latin typeface="Cambria" panose="02040503050406030204" pitchFamily="18" charset="0"/>
                  <a:ea typeface="Cambria" panose="02040503050406030204" pitchFamily="18" charset="0"/>
                </a:rPr>
                <a:t>Spreading messages</a:t>
              </a:r>
              <a:endParaRPr lang="en-US" sz="32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38F5D50-A640-4F9F-BC5A-3D3B560938C8}"/>
              </a:ext>
            </a:extLst>
          </p:cNvPr>
          <p:cNvGrpSpPr/>
          <p:nvPr/>
        </p:nvGrpSpPr>
        <p:grpSpPr>
          <a:xfrm>
            <a:off x="4064189" y="6574705"/>
            <a:ext cx="4588077" cy="3293195"/>
            <a:chOff x="2709459" y="4653142"/>
            <a:chExt cx="3058718" cy="219546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CB0A39B-7A77-414A-B316-AE77EDB49E30}"/>
                </a:ext>
              </a:extLst>
            </p:cNvPr>
            <p:cNvGrpSpPr/>
            <p:nvPr/>
          </p:nvGrpSpPr>
          <p:grpSpPr>
            <a:xfrm>
              <a:off x="2709459" y="5210360"/>
              <a:ext cx="1417821" cy="1638245"/>
              <a:chOff x="4839777" y="2360419"/>
              <a:chExt cx="2306592" cy="2665187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1DC3F3F-3C19-49A6-B7A5-65C2D89FD6E0}"/>
                  </a:ext>
                </a:extLst>
              </p:cNvPr>
              <p:cNvSpPr/>
              <p:nvPr/>
            </p:nvSpPr>
            <p:spPr>
              <a:xfrm>
                <a:off x="5135218" y="2468218"/>
                <a:ext cx="1921565" cy="1921565"/>
              </a:xfrm>
              <a:prstGeom prst="ellipse">
                <a:avLst/>
              </a:prstGeom>
              <a:gradFill flip="none" rotWithShape="1">
                <a:gsLst>
                  <a:gs pos="0">
                    <a:srgbClr val="FF9900"/>
                  </a:gs>
                  <a:gs pos="100000">
                    <a:srgbClr val="FFCC00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F456AC1-BFB8-4CEC-AD37-E915F6EB3FEA}"/>
                  </a:ext>
                </a:extLst>
              </p:cNvPr>
              <p:cNvSpPr/>
              <p:nvPr/>
            </p:nvSpPr>
            <p:spPr>
              <a:xfrm>
                <a:off x="4839777" y="2719012"/>
                <a:ext cx="2306592" cy="2306594"/>
              </a:xfrm>
              <a:prstGeom prst="ellipse">
                <a:avLst/>
              </a:prstGeom>
              <a:gradFill>
                <a:gsLst>
                  <a:gs pos="0">
                    <a:schemeClr val="tx1">
                      <a:alpha val="68000"/>
                    </a:schemeClr>
                  </a:gs>
                  <a:gs pos="42000">
                    <a:srgbClr val="6C6C6C">
                      <a:alpha val="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802988A9-244D-4164-8EC4-1DEAA5474D7A}"/>
                  </a:ext>
                </a:extLst>
              </p:cNvPr>
              <p:cNvSpPr/>
              <p:nvPr/>
            </p:nvSpPr>
            <p:spPr>
              <a:xfrm>
                <a:off x="5458265" y="2468218"/>
                <a:ext cx="946458" cy="946458"/>
              </a:xfrm>
              <a:prstGeom prst="ellipse">
                <a:avLst/>
              </a:prstGeom>
              <a:gradFill>
                <a:gsLst>
                  <a:gs pos="4000">
                    <a:schemeClr val="bg1">
                      <a:alpha val="86000"/>
                    </a:schemeClr>
                  </a:gs>
                  <a:gs pos="39000">
                    <a:schemeClr val="bg1">
                      <a:alpha val="0"/>
                    </a:schemeClr>
                  </a:gs>
                  <a:gs pos="77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C1A6D30-6147-4BBD-95D0-FF7154312B0C}"/>
                  </a:ext>
                </a:extLst>
              </p:cNvPr>
              <p:cNvSpPr/>
              <p:nvPr/>
            </p:nvSpPr>
            <p:spPr>
              <a:xfrm>
                <a:off x="5789624" y="2360419"/>
                <a:ext cx="946458" cy="946458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86000"/>
                    </a:schemeClr>
                  </a:gs>
                  <a:gs pos="34000">
                    <a:schemeClr val="bg1">
                      <a:alpha val="0"/>
                    </a:schemeClr>
                  </a:gs>
                  <a:gs pos="70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DBA7472-9BDE-4AFC-BE70-B923303C6678}"/>
                </a:ext>
              </a:extLst>
            </p:cNvPr>
            <p:cNvGrpSpPr/>
            <p:nvPr/>
          </p:nvGrpSpPr>
          <p:grpSpPr>
            <a:xfrm rot="13646261" flipH="1">
              <a:off x="4527945" y="3681664"/>
              <a:ext cx="268754" cy="2211710"/>
              <a:chOff x="7801061" y="2833648"/>
              <a:chExt cx="474938" cy="3061701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4973085-BFB1-48E6-BCC4-8E8AAC6A835A}"/>
                  </a:ext>
                </a:extLst>
              </p:cNvPr>
              <p:cNvSpPr/>
              <p:nvPr/>
            </p:nvSpPr>
            <p:spPr>
              <a:xfrm>
                <a:off x="8019002" y="3087852"/>
                <a:ext cx="45719" cy="255329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47" name="Isosceles Triangle 46">
                <a:extLst>
                  <a:ext uri="{FF2B5EF4-FFF2-40B4-BE49-F238E27FC236}">
                    <a16:creationId xmlns:a16="http://schemas.microsoft.com/office/drawing/2014/main" id="{0D1116E1-C80D-4CEB-A58A-816111E838F0}"/>
                  </a:ext>
                </a:extLst>
              </p:cNvPr>
              <p:cNvSpPr/>
              <p:nvPr/>
            </p:nvSpPr>
            <p:spPr>
              <a:xfrm rot="10800000">
                <a:off x="7801061" y="2833648"/>
                <a:ext cx="474938" cy="361351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D6BC8BB9-320D-4A9E-A1A6-B3E1C13FF6BE}"/>
                  </a:ext>
                </a:extLst>
              </p:cNvPr>
              <p:cNvSpPr/>
              <p:nvPr/>
            </p:nvSpPr>
            <p:spPr>
              <a:xfrm>
                <a:off x="7801061" y="5533998"/>
                <a:ext cx="474938" cy="361351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pic>
          <p:nvPicPr>
            <p:cNvPr id="50" name="Graphic 49" descr="Hourglass">
              <a:extLst>
                <a:ext uri="{FF2B5EF4-FFF2-40B4-BE49-F238E27FC236}">
                  <a16:creationId xmlns:a16="http://schemas.microsoft.com/office/drawing/2014/main" id="{1FC45C53-CFFB-416B-9A6D-7B42CDB70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030204" y="5484791"/>
              <a:ext cx="914400" cy="91440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449262E-4E64-41E5-B24A-3FB78EA99068}"/>
                </a:ext>
              </a:extLst>
            </p:cNvPr>
            <p:cNvSpPr txBox="1"/>
            <p:nvPr/>
          </p:nvSpPr>
          <p:spPr>
            <a:xfrm>
              <a:off x="4072214" y="5734195"/>
              <a:ext cx="1630929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latin typeface="Cambria" panose="02040503050406030204" pitchFamily="18" charset="0"/>
                  <a:ea typeface="Cambria" panose="02040503050406030204" pitchFamily="18" charset="0"/>
                </a:rPr>
                <a:t>Raising awareness </a:t>
              </a:r>
              <a:endParaRPr lang="en-US" sz="32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928CE22-3333-43B9-A552-265319D88787}"/>
              </a:ext>
            </a:extLst>
          </p:cNvPr>
          <p:cNvGrpSpPr/>
          <p:nvPr/>
        </p:nvGrpSpPr>
        <p:grpSpPr>
          <a:xfrm>
            <a:off x="10461140" y="5298041"/>
            <a:ext cx="6081542" cy="3178717"/>
            <a:chOff x="6974093" y="3384954"/>
            <a:chExt cx="4054361" cy="211914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9718197-D4F5-45AE-B562-639027CDC453}"/>
                </a:ext>
              </a:extLst>
            </p:cNvPr>
            <p:cNvGrpSpPr/>
            <p:nvPr/>
          </p:nvGrpSpPr>
          <p:grpSpPr>
            <a:xfrm>
              <a:off x="9279765" y="3384954"/>
              <a:ext cx="1499099" cy="1681544"/>
              <a:chOff x="4942703" y="2360419"/>
              <a:chExt cx="2306592" cy="2587309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3288C88-10D3-4FAA-B56C-6E0E1E3C100A}"/>
                  </a:ext>
                </a:extLst>
              </p:cNvPr>
              <p:cNvSpPr/>
              <p:nvPr/>
            </p:nvSpPr>
            <p:spPr>
              <a:xfrm>
                <a:off x="5135218" y="2468218"/>
                <a:ext cx="1921565" cy="1921565"/>
              </a:xfrm>
              <a:prstGeom prst="ellipse">
                <a:avLst/>
              </a:prstGeom>
              <a:gradFill flip="none" rotWithShape="1">
                <a:gsLst>
                  <a:gs pos="0">
                    <a:srgbClr val="996633"/>
                  </a:gs>
                  <a:gs pos="100000">
                    <a:srgbClr val="808000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F384165-E13C-41B6-A25A-84415BAA6C96}"/>
                  </a:ext>
                </a:extLst>
              </p:cNvPr>
              <p:cNvSpPr/>
              <p:nvPr/>
            </p:nvSpPr>
            <p:spPr>
              <a:xfrm>
                <a:off x="4942703" y="2641135"/>
                <a:ext cx="2306592" cy="2306593"/>
              </a:xfrm>
              <a:prstGeom prst="ellipse">
                <a:avLst/>
              </a:prstGeom>
              <a:gradFill>
                <a:gsLst>
                  <a:gs pos="0">
                    <a:schemeClr val="tx1">
                      <a:alpha val="68000"/>
                    </a:schemeClr>
                  </a:gs>
                  <a:gs pos="42000">
                    <a:srgbClr val="6C6C6C">
                      <a:alpha val="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94B18A0-C79A-47F0-B1B2-2903314DCC74}"/>
                  </a:ext>
                </a:extLst>
              </p:cNvPr>
              <p:cNvSpPr/>
              <p:nvPr/>
            </p:nvSpPr>
            <p:spPr>
              <a:xfrm>
                <a:off x="5458265" y="2468218"/>
                <a:ext cx="946458" cy="946458"/>
              </a:xfrm>
              <a:prstGeom prst="ellipse">
                <a:avLst/>
              </a:prstGeom>
              <a:gradFill>
                <a:gsLst>
                  <a:gs pos="4000">
                    <a:schemeClr val="bg1">
                      <a:alpha val="86000"/>
                    </a:schemeClr>
                  </a:gs>
                  <a:gs pos="39000">
                    <a:schemeClr val="bg1">
                      <a:alpha val="0"/>
                    </a:schemeClr>
                  </a:gs>
                  <a:gs pos="77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84ABC10-5533-41E0-B1B1-9CFB778F81BE}"/>
                  </a:ext>
                </a:extLst>
              </p:cNvPr>
              <p:cNvSpPr/>
              <p:nvPr/>
            </p:nvSpPr>
            <p:spPr>
              <a:xfrm>
                <a:off x="5789624" y="2360419"/>
                <a:ext cx="946458" cy="946458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86000"/>
                    </a:schemeClr>
                  </a:gs>
                  <a:gs pos="34000">
                    <a:schemeClr val="bg1">
                      <a:alpha val="0"/>
                    </a:schemeClr>
                  </a:gs>
                  <a:gs pos="70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81EACCB-1D47-4737-A1A7-8C2E4ECFE5C8}"/>
                </a:ext>
              </a:extLst>
            </p:cNvPr>
            <p:cNvGrpSpPr/>
            <p:nvPr/>
          </p:nvGrpSpPr>
          <p:grpSpPr>
            <a:xfrm rot="6103697" flipH="1">
              <a:off x="8097711" y="2461842"/>
              <a:ext cx="234859" cy="2482095"/>
              <a:chOff x="7801061" y="2833648"/>
              <a:chExt cx="474938" cy="3061701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B8BD45B-FDE0-4640-9B0C-6C97D56090FB}"/>
                  </a:ext>
                </a:extLst>
              </p:cNvPr>
              <p:cNvSpPr/>
              <p:nvPr/>
            </p:nvSpPr>
            <p:spPr>
              <a:xfrm>
                <a:off x="8019002" y="3087852"/>
                <a:ext cx="45719" cy="255329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39" name="Isosceles Triangle 38">
                <a:extLst>
                  <a:ext uri="{FF2B5EF4-FFF2-40B4-BE49-F238E27FC236}">
                    <a16:creationId xmlns:a16="http://schemas.microsoft.com/office/drawing/2014/main" id="{225B8FC5-4FAA-42DF-9B9B-2AB35D928037}"/>
                  </a:ext>
                </a:extLst>
              </p:cNvPr>
              <p:cNvSpPr/>
              <p:nvPr/>
            </p:nvSpPr>
            <p:spPr>
              <a:xfrm rot="10800000">
                <a:off x="7801061" y="2833648"/>
                <a:ext cx="474938" cy="361351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40" name="Isosceles Triangle 39">
                <a:extLst>
                  <a:ext uri="{FF2B5EF4-FFF2-40B4-BE49-F238E27FC236}">
                    <a16:creationId xmlns:a16="http://schemas.microsoft.com/office/drawing/2014/main" id="{9AC175F4-DB76-428A-ADA3-0BB1D4A0E1F2}"/>
                  </a:ext>
                </a:extLst>
              </p:cNvPr>
              <p:cNvSpPr/>
              <p:nvPr/>
            </p:nvSpPr>
            <p:spPr>
              <a:xfrm>
                <a:off x="7801061" y="5533998"/>
                <a:ext cx="474938" cy="361351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pic>
          <p:nvPicPr>
            <p:cNvPr id="54" name="Graphic 53" descr="Head with gears">
              <a:extLst>
                <a:ext uri="{FF2B5EF4-FFF2-40B4-BE49-F238E27FC236}">
                  <a16:creationId xmlns:a16="http://schemas.microsoft.com/office/drawing/2014/main" id="{685FCB89-84FE-479A-97FB-9F3BFB1BF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64104" y="3724186"/>
              <a:ext cx="914400" cy="914400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EBD7D4A-5975-4A7C-ABFF-9D06283A2B8C}"/>
                </a:ext>
              </a:extLst>
            </p:cNvPr>
            <p:cNvSpPr txBox="1"/>
            <p:nvPr/>
          </p:nvSpPr>
          <p:spPr>
            <a:xfrm>
              <a:off x="9161795" y="4703879"/>
              <a:ext cx="1866659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latin typeface="Cambria" panose="02040503050406030204" pitchFamily="18" charset="0"/>
                  <a:ea typeface="Cambria" panose="02040503050406030204" pitchFamily="18" charset="0"/>
                </a:rPr>
                <a:t>Keeping history alive</a:t>
              </a:r>
              <a:endParaRPr lang="en-US" sz="32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ABF53F3-A22D-4F98-B42B-C50B74804960}"/>
              </a:ext>
            </a:extLst>
          </p:cNvPr>
          <p:cNvGrpSpPr/>
          <p:nvPr/>
        </p:nvGrpSpPr>
        <p:grpSpPr>
          <a:xfrm>
            <a:off x="10887455" y="673757"/>
            <a:ext cx="3377255" cy="4112183"/>
            <a:chOff x="7258303" y="302099"/>
            <a:chExt cx="2251503" cy="274145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F9E8D9A-1961-4A40-B9AB-855E85180DE5}"/>
                </a:ext>
              </a:extLst>
            </p:cNvPr>
            <p:cNvGrpSpPr/>
            <p:nvPr/>
          </p:nvGrpSpPr>
          <p:grpSpPr>
            <a:xfrm>
              <a:off x="7615607" y="302099"/>
              <a:ext cx="1674019" cy="1869351"/>
              <a:chOff x="4962088" y="2360419"/>
              <a:chExt cx="2306591" cy="2575734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78632DB0-744B-40CE-BA9C-6D727B7576ED}"/>
                  </a:ext>
                </a:extLst>
              </p:cNvPr>
              <p:cNvSpPr/>
              <p:nvPr/>
            </p:nvSpPr>
            <p:spPr>
              <a:xfrm>
                <a:off x="5135218" y="2468218"/>
                <a:ext cx="1921565" cy="1921565"/>
              </a:xfrm>
              <a:prstGeom prst="ellipse">
                <a:avLst/>
              </a:prstGeom>
              <a:gradFill flip="none" rotWithShape="1">
                <a:gsLst>
                  <a:gs pos="0">
                    <a:srgbClr val="CC00CC"/>
                  </a:gs>
                  <a:gs pos="100000">
                    <a:srgbClr val="FF00FF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C2D609D-DE8D-4199-B80C-76D490A1FF2F}"/>
                  </a:ext>
                </a:extLst>
              </p:cNvPr>
              <p:cNvSpPr/>
              <p:nvPr/>
            </p:nvSpPr>
            <p:spPr>
              <a:xfrm>
                <a:off x="4962088" y="2629560"/>
                <a:ext cx="2306591" cy="2306593"/>
              </a:xfrm>
              <a:prstGeom prst="ellipse">
                <a:avLst/>
              </a:prstGeom>
              <a:gradFill>
                <a:gsLst>
                  <a:gs pos="0">
                    <a:schemeClr val="tx1">
                      <a:alpha val="68000"/>
                    </a:schemeClr>
                  </a:gs>
                  <a:gs pos="42000">
                    <a:srgbClr val="6C6C6C">
                      <a:alpha val="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9387B4D-C677-432D-BF7A-FA4B68B285CE}"/>
                  </a:ext>
                </a:extLst>
              </p:cNvPr>
              <p:cNvSpPr/>
              <p:nvPr/>
            </p:nvSpPr>
            <p:spPr>
              <a:xfrm>
                <a:off x="5458265" y="2468218"/>
                <a:ext cx="946458" cy="946458"/>
              </a:xfrm>
              <a:prstGeom prst="ellipse">
                <a:avLst/>
              </a:prstGeom>
              <a:gradFill>
                <a:gsLst>
                  <a:gs pos="4000">
                    <a:schemeClr val="bg1">
                      <a:alpha val="86000"/>
                    </a:schemeClr>
                  </a:gs>
                  <a:gs pos="39000">
                    <a:schemeClr val="bg1">
                      <a:alpha val="0"/>
                    </a:schemeClr>
                  </a:gs>
                  <a:gs pos="77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49A59BC-BF9B-4E36-852D-4A9D680A683B}"/>
                  </a:ext>
                </a:extLst>
              </p:cNvPr>
              <p:cNvSpPr/>
              <p:nvPr/>
            </p:nvSpPr>
            <p:spPr>
              <a:xfrm>
                <a:off x="5789624" y="2360419"/>
                <a:ext cx="946458" cy="946458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86000"/>
                    </a:schemeClr>
                  </a:gs>
                  <a:gs pos="34000">
                    <a:schemeClr val="bg1">
                      <a:alpha val="0"/>
                    </a:schemeClr>
                  </a:gs>
                  <a:gs pos="70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F9030AA-5AB4-4B37-A3AA-5F566741A3C9}"/>
                </a:ext>
              </a:extLst>
            </p:cNvPr>
            <p:cNvGrpSpPr/>
            <p:nvPr/>
          </p:nvGrpSpPr>
          <p:grpSpPr>
            <a:xfrm rot="2631273" flipH="1">
              <a:off x="7258303" y="1334439"/>
              <a:ext cx="259678" cy="1674021"/>
              <a:chOff x="7801061" y="2833648"/>
              <a:chExt cx="474938" cy="3061701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B4E5BC6-5622-4DA2-84B1-82AF59F29F1C}"/>
                  </a:ext>
                </a:extLst>
              </p:cNvPr>
              <p:cNvSpPr/>
              <p:nvPr/>
            </p:nvSpPr>
            <p:spPr>
              <a:xfrm>
                <a:off x="8019002" y="3087852"/>
                <a:ext cx="45719" cy="255329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34" name="Isosceles Triangle 33">
                <a:extLst>
                  <a:ext uri="{FF2B5EF4-FFF2-40B4-BE49-F238E27FC236}">
                    <a16:creationId xmlns:a16="http://schemas.microsoft.com/office/drawing/2014/main" id="{E6183824-9EDB-4054-BB8C-F43B006BFD10}"/>
                  </a:ext>
                </a:extLst>
              </p:cNvPr>
              <p:cNvSpPr/>
              <p:nvPr/>
            </p:nvSpPr>
            <p:spPr>
              <a:xfrm rot="10800000">
                <a:off x="7801061" y="2833648"/>
                <a:ext cx="474938" cy="361351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35" name="Isosceles Triangle 34">
                <a:extLst>
                  <a:ext uri="{FF2B5EF4-FFF2-40B4-BE49-F238E27FC236}">
                    <a16:creationId xmlns:a16="http://schemas.microsoft.com/office/drawing/2014/main" id="{B3E4709C-B273-4B6F-B04E-7D16F23978FC}"/>
                  </a:ext>
                </a:extLst>
              </p:cNvPr>
              <p:cNvSpPr/>
              <p:nvPr/>
            </p:nvSpPr>
            <p:spPr>
              <a:xfrm>
                <a:off x="7801061" y="5533998"/>
                <a:ext cx="474938" cy="361351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pic>
          <p:nvPicPr>
            <p:cNvPr id="52" name="Graphic 51" descr="Single gear">
              <a:extLst>
                <a:ext uri="{FF2B5EF4-FFF2-40B4-BE49-F238E27FC236}">
                  <a16:creationId xmlns:a16="http://schemas.microsoft.com/office/drawing/2014/main" id="{FE8DE35D-15F8-4E83-A648-5EEFCB17D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995416" y="562859"/>
              <a:ext cx="914400" cy="9144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C2C8324-B03C-4563-8713-0A44F504DA35}"/>
                </a:ext>
              </a:extLst>
            </p:cNvPr>
            <p:cNvSpPr txBox="1"/>
            <p:nvPr/>
          </p:nvSpPr>
          <p:spPr>
            <a:xfrm>
              <a:off x="7815405" y="1874003"/>
              <a:ext cx="169440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Cambria" panose="02040503050406030204" pitchFamily="18" charset="0"/>
                  <a:ea typeface="Cambria" panose="02040503050406030204" pitchFamily="18" charset="0"/>
                </a:rPr>
                <a:t>Bringing people together</a:t>
              </a:r>
              <a:endParaRPr lang="en-US" sz="32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801E06-F6F9-BD79-4A8A-DF8465125445}"/>
              </a:ext>
            </a:extLst>
          </p:cNvPr>
          <p:cNvSpPr/>
          <p:nvPr/>
        </p:nvSpPr>
        <p:spPr>
          <a:xfrm>
            <a:off x="13364724" y="9109582"/>
            <a:ext cx="4397377" cy="830998"/>
          </a:xfrm>
          <a:prstGeom prst="rect">
            <a:avLst/>
          </a:prstGeom>
          <a:solidFill>
            <a:schemeClr val="tx1">
              <a:alpha val="3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4000" dirty="0">
                <a:latin typeface="Berlin Sans FB" panose="020E0602020502020306" pitchFamily="34" charset="0"/>
              </a:rPr>
              <a:t>Meet Tank (D-117)</a:t>
            </a:r>
            <a:endParaRPr lang="en-IN" sz="24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52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1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1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1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1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1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1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1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1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1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1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1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08E518-AAC0-1257-73FA-3D18DFE792D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-1" y="-1"/>
            <a:ext cx="18338688" cy="10364295"/>
          </a:xfrm>
          <a:prstGeom prst="rect">
            <a:avLst/>
          </a:prstGeom>
        </p:spPr>
      </p:pic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52600" y="755884"/>
            <a:ext cx="14742898" cy="8852524"/>
            <a:chOff x="-347178" y="51616"/>
            <a:chExt cx="19691064" cy="11823699"/>
          </a:xfrm>
        </p:grpSpPr>
        <p:sp>
          <p:nvSpPr>
            <p:cNvPr id="3" name="Freeform 3"/>
            <p:cNvSpPr/>
            <p:nvPr/>
          </p:nvSpPr>
          <p:spPr>
            <a:xfrm>
              <a:off x="-347178" y="377952"/>
              <a:ext cx="19691064" cy="11067795"/>
            </a:xfrm>
            <a:custGeom>
              <a:avLst/>
              <a:gdLst/>
              <a:ahLst/>
              <a:cxnLst/>
              <a:rect l="l" t="t" r="r" b="b"/>
              <a:pathLst>
                <a:path w="18462225" h="11067795">
                  <a:moveTo>
                    <a:pt x="9231113" y="8854"/>
                  </a:moveTo>
                  <a:cubicBezTo>
                    <a:pt x="6079001" y="0"/>
                    <a:pt x="3160279" y="1051127"/>
                    <a:pt x="1580140" y="2764219"/>
                  </a:cubicBezTo>
                  <a:cubicBezTo>
                    <a:pt x="0" y="4477310"/>
                    <a:pt x="0" y="6590485"/>
                    <a:pt x="1580140" y="8303577"/>
                  </a:cubicBezTo>
                  <a:cubicBezTo>
                    <a:pt x="3160279" y="10016669"/>
                    <a:pt x="6079001" y="11067795"/>
                    <a:pt x="9231113" y="11058941"/>
                  </a:cubicBezTo>
                  <a:cubicBezTo>
                    <a:pt x="12383225" y="11067795"/>
                    <a:pt x="15301947" y="10016669"/>
                    <a:pt x="16882086" y="8303577"/>
                  </a:cubicBezTo>
                  <a:cubicBezTo>
                    <a:pt x="18462226" y="6590485"/>
                    <a:pt x="18462226" y="4477310"/>
                    <a:pt x="16882086" y="2764219"/>
                  </a:cubicBezTo>
                  <a:cubicBezTo>
                    <a:pt x="15301947" y="1051127"/>
                    <a:pt x="12383225" y="0"/>
                    <a:pt x="9231113" y="8854"/>
                  </a:cubicBez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347178" y="51616"/>
              <a:ext cx="19691064" cy="11823699"/>
            </a:xfrm>
            <a:custGeom>
              <a:avLst/>
              <a:gdLst/>
              <a:ahLst/>
              <a:cxnLst/>
              <a:rect l="l" t="t" r="r" b="b"/>
              <a:pathLst>
                <a:path w="19050000" h="11823700">
                  <a:moveTo>
                    <a:pt x="0" y="0"/>
                  </a:moveTo>
                  <a:lnTo>
                    <a:pt x="19050000" y="0"/>
                  </a:lnTo>
                  <a:lnTo>
                    <a:pt x="19050000" y="11823700"/>
                  </a:lnTo>
                  <a:lnTo>
                    <a:pt x="0" y="11823700"/>
                  </a:lnTo>
                  <a:close/>
                </a:path>
              </a:pathLst>
            </a:custGeom>
            <a:blipFill>
              <a:blip r:embed="rId4">
                <a:alphaModFix/>
              </a:blip>
              <a:stretch>
                <a:fillRect t="-46" b="-46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5" name="Freeform 5"/>
          <p:cNvSpPr/>
          <p:nvPr/>
        </p:nvSpPr>
        <p:spPr>
          <a:xfrm rot="7530973">
            <a:off x="14492477" y="-4114800"/>
            <a:ext cx="4341114" cy="8229600"/>
          </a:xfrm>
          <a:custGeom>
            <a:avLst/>
            <a:gdLst/>
            <a:ahLst/>
            <a:cxnLst/>
            <a:rect l="l" t="t" r="r" b="b"/>
            <a:pathLst>
              <a:path w="4341114" h="8229600">
                <a:moveTo>
                  <a:pt x="0" y="0"/>
                </a:moveTo>
                <a:lnTo>
                  <a:pt x="4341114" y="0"/>
                </a:lnTo>
                <a:lnTo>
                  <a:pt x="434111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4278777">
            <a:off x="-5589322" y="6521576"/>
            <a:ext cx="11178643" cy="8864006"/>
          </a:xfrm>
          <a:custGeom>
            <a:avLst/>
            <a:gdLst/>
            <a:ahLst/>
            <a:cxnLst/>
            <a:rect l="l" t="t" r="r" b="b"/>
            <a:pathLst>
              <a:path w="11178643" h="8864006">
                <a:moveTo>
                  <a:pt x="0" y="0"/>
                </a:moveTo>
                <a:lnTo>
                  <a:pt x="11178643" y="0"/>
                </a:lnTo>
                <a:lnTo>
                  <a:pt x="11178643" y="8864006"/>
                </a:lnTo>
                <a:lnTo>
                  <a:pt x="0" y="88640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68797" y="3280992"/>
            <a:ext cx="18269890" cy="28488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491"/>
              </a:lnSpc>
            </a:pPr>
            <a:r>
              <a:rPr lang="en-US" sz="14000" dirty="0">
                <a:solidFill>
                  <a:srgbClr val="FAF5E3"/>
                </a:solidFill>
                <a:latin typeface="Goudy Old Style" panose="02020502050305020303" pitchFamily="18" charset="0"/>
                <a:ea typeface="ITC Edwardian Script"/>
                <a:cs typeface="ITC Edwardian Script"/>
                <a:sym typeface="ITC Edwardian Script"/>
              </a:rPr>
              <a:t>CONCLUSION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8533BA-EE4F-2A9D-65A7-DE1EF879338F}"/>
              </a:ext>
            </a:extLst>
          </p:cNvPr>
          <p:cNvSpPr/>
          <p:nvPr/>
        </p:nvSpPr>
        <p:spPr>
          <a:xfrm>
            <a:off x="13335000" y="9129914"/>
            <a:ext cx="4627770" cy="830998"/>
          </a:xfrm>
          <a:prstGeom prst="rect">
            <a:avLst/>
          </a:prstGeom>
          <a:solidFill>
            <a:schemeClr val="tx1">
              <a:alpha val="3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4000" dirty="0">
                <a:latin typeface="Berlin Sans FB" panose="020E0602020502020306" pitchFamily="34" charset="0"/>
              </a:rPr>
              <a:t>Darshan Ved (D-121)</a:t>
            </a:r>
            <a:endParaRPr lang="en-IN" sz="2400" dirty="0">
              <a:latin typeface="Berlin Sans FB" panose="020E0602020502020306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949166" y="1136620"/>
            <a:ext cx="13970648" cy="8118524"/>
          </a:xfrm>
          <a:custGeom>
            <a:avLst/>
            <a:gdLst/>
            <a:ahLst/>
            <a:cxnLst/>
            <a:rect l="l" t="t" r="r" b="b"/>
            <a:pathLst>
              <a:path w="10775254" h="6165883">
                <a:moveTo>
                  <a:pt x="0" y="0"/>
                </a:moveTo>
                <a:lnTo>
                  <a:pt x="10775254" y="0"/>
                </a:lnTo>
                <a:lnTo>
                  <a:pt x="10775254" y="6165882"/>
                </a:lnTo>
                <a:lnTo>
                  <a:pt x="0" y="61658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3346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4174943" y="-281376"/>
            <a:ext cx="10784406" cy="1811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128"/>
              </a:lnSpc>
            </a:pPr>
            <a:r>
              <a:rPr lang="en-US" sz="9600" spc="-479" dirty="0">
                <a:solidFill>
                  <a:srgbClr val="6031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mall Semibold" pitchFamily="2" charset="0"/>
                <a:ea typeface="Cantora One"/>
                <a:cs typeface="Cantora One"/>
                <a:sym typeface="Cantora One"/>
              </a:rPr>
              <a:t>THANK YOU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949166" y="1534891"/>
            <a:ext cx="13235963" cy="7695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42"/>
              </a:lnSpc>
            </a:pPr>
            <a:r>
              <a:rPr lang="en-US" sz="2599" b="1" i="1" spc="-53" dirty="0">
                <a:solidFill>
                  <a:srgbClr val="60311B"/>
                </a:solidFill>
                <a:latin typeface="Sitka Small Semibold" pitchFamily="2" charset="0"/>
                <a:ea typeface="Public Sans Medium Italics"/>
                <a:cs typeface="Public Sans Medium Italics"/>
                <a:sym typeface="Public Sans Medium Italics"/>
              </a:rPr>
              <a:t>Presented by:</a:t>
            </a:r>
            <a:br>
              <a:rPr lang="en-US" sz="2599" b="1" i="1" spc="-53" dirty="0">
                <a:solidFill>
                  <a:srgbClr val="60311B"/>
                </a:solidFill>
                <a:latin typeface="Sitka Small Semibold" pitchFamily="2" charset="0"/>
                <a:ea typeface="Public Sans Medium Italics"/>
                <a:cs typeface="Public Sans Medium Italics"/>
                <a:sym typeface="Public Sans Medium Italics"/>
              </a:rPr>
            </a:br>
            <a:br>
              <a:rPr lang="en-US" sz="2599" b="1" i="1" spc="-53" dirty="0">
                <a:solidFill>
                  <a:srgbClr val="60311B"/>
                </a:solidFill>
                <a:latin typeface="Sitka Small Semibold" pitchFamily="2" charset="0"/>
                <a:ea typeface="Public Sans Medium Italics"/>
                <a:cs typeface="Public Sans Medium Italics"/>
                <a:sym typeface="Public Sans Medium Italics"/>
              </a:rPr>
            </a:br>
            <a:r>
              <a:rPr lang="en-US" sz="2599" b="1" i="1" spc="-53" dirty="0">
                <a:solidFill>
                  <a:srgbClr val="60311B"/>
                </a:solidFill>
                <a:latin typeface="Sitka Small Semibold" pitchFamily="2" charset="0"/>
                <a:ea typeface="Public Sans Medium Italics"/>
                <a:cs typeface="Public Sans Medium Italics"/>
                <a:sym typeface="Public Sans Medium Italics"/>
              </a:rPr>
              <a:t>Harsh Singh (D-116)</a:t>
            </a:r>
          </a:p>
          <a:p>
            <a:pPr algn="ctr">
              <a:lnSpc>
                <a:spcPts val="3042"/>
              </a:lnSpc>
            </a:pPr>
            <a:r>
              <a:rPr lang="en-US" sz="2599" b="1" i="1" spc="-53" dirty="0">
                <a:solidFill>
                  <a:srgbClr val="60311B"/>
                </a:solidFill>
                <a:latin typeface="Sitka Small Semibold" pitchFamily="2" charset="0"/>
                <a:ea typeface="Public Sans Medium Italics"/>
                <a:cs typeface="Public Sans Medium Italics"/>
                <a:sym typeface="Public Sans Medium Italics"/>
              </a:rPr>
              <a:t>Meet Tank (D-117)</a:t>
            </a:r>
          </a:p>
          <a:p>
            <a:pPr algn="ctr">
              <a:lnSpc>
                <a:spcPts val="3042"/>
              </a:lnSpc>
            </a:pPr>
            <a:r>
              <a:rPr lang="en-US" sz="2599" b="1" i="1" spc="-53" dirty="0">
                <a:solidFill>
                  <a:srgbClr val="60311B"/>
                </a:solidFill>
                <a:latin typeface="Sitka Small Semibold" pitchFamily="2" charset="0"/>
                <a:ea typeface="Public Sans Medium Italics"/>
                <a:cs typeface="Public Sans Medium Italics"/>
                <a:sym typeface="Public Sans Medium Italics"/>
              </a:rPr>
              <a:t>Aryan Tanna (D-118)</a:t>
            </a:r>
          </a:p>
          <a:p>
            <a:pPr algn="ctr">
              <a:lnSpc>
                <a:spcPts val="3042"/>
              </a:lnSpc>
            </a:pPr>
            <a:r>
              <a:rPr lang="en-US" sz="2599" b="1" i="1" spc="-53" dirty="0">
                <a:solidFill>
                  <a:srgbClr val="60311B"/>
                </a:solidFill>
                <a:latin typeface="Sitka Small Semibold" pitchFamily="2" charset="0"/>
                <a:ea typeface="Public Sans Medium Italics"/>
                <a:cs typeface="Public Sans Medium Italics"/>
                <a:sym typeface="Public Sans Medium Italics"/>
              </a:rPr>
              <a:t>Abhishek Upadhyay (D-119)</a:t>
            </a:r>
          </a:p>
          <a:p>
            <a:pPr algn="ctr">
              <a:lnSpc>
                <a:spcPts val="3042"/>
              </a:lnSpc>
            </a:pPr>
            <a:r>
              <a:rPr lang="en-US" sz="2599" b="1" i="1" spc="-53" dirty="0">
                <a:solidFill>
                  <a:srgbClr val="60311B"/>
                </a:solidFill>
                <a:latin typeface="Sitka Small Semibold" pitchFamily="2" charset="0"/>
                <a:ea typeface="Public Sans Medium Italics"/>
                <a:cs typeface="Public Sans Medium Italics"/>
                <a:sym typeface="Public Sans Medium Italics"/>
              </a:rPr>
              <a:t>Vraj Ved (D-120)</a:t>
            </a:r>
          </a:p>
          <a:p>
            <a:pPr algn="ctr">
              <a:lnSpc>
                <a:spcPts val="3042"/>
              </a:lnSpc>
            </a:pPr>
            <a:r>
              <a:rPr lang="en-US" sz="2599" b="1" i="1" spc="-53" dirty="0">
                <a:solidFill>
                  <a:srgbClr val="60311B"/>
                </a:solidFill>
                <a:latin typeface="Sitka Small Semibold" pitchFamily="2" charset="0"/>
                <a:ea typeface="Public Sans Medium Italics"/>
                <a:cs typeface="Public Sans Medium Italics"/>
                <a:sym typeface="Public Sans Medium Italics"/>
              </a:rPr>
              <a:t>Darshan Ved (D-121)</a:t>
            </a:r>
          </a:p>
          <a:p>
            <a:pPr algn="ctr">
              <a:lnSpc>
                <a:spcPts val="3042"/>
              </a:lnSpc>
            </a:pPr>
            <a:r>
              <a:rPr lang="en-US" sz="2599" b="1" i="1" spc="-53" dirty="0">
                <a:solidFill>
                  <a:srgbClr val="60311B"/>
                </a:solidFill>
                <a:latin typeface="Sitka Small Semibold" pitchFamily="2" charset="0"/>
                <a:ea typeface="Public Sans Medium Italics"/>
                <a:cs typeface="Public Sans Medium Italics"/>
                <a:sym typeface="Public Sans Medium Italics"/>
              </a:rPr>
              <a:t>Vrushti Vora (D-122)</a:t>
            </a:r>
          </a:p>
          <a:p>
            <a:pPr algn="ctr">
              <a:lnSpc>
                <a:spcPts val="3042"/>
              </a:lnSpc>
            </a:pPr>
            <a:r>
              <a:rPr lang="en-US" sz="2599" b="1" i="1" spc="-53" dirty="0">
                <a:solidFill>
                  <a:srgbClr val="60311B"/>
                </a:solidFill>
                <a:latin typeface="Sitka Small Semibold" pitchFamily="2" charset="0"/>
                <a:ea typeface="Public Sans Medium Italics"/>
                <a:cs typeface="Public Sans Medium Italics"/>
                <a:sym typeface="Public Sans Medium Italics"/>
              </a:rPr>
              <a:t>Maurya Trivedi (D-123)</a:t>
            </a:r>
          </a:p>
          <a:p>
            <a:pPr algn="ctr">
              <a:lnSpc>
                <a:spcPts val="3042"/>
              </a:lnSpc>
            </a:pPr>
            <a:r>
              <a:rPr lang="en-US" sz="2599" b="1" i="1" spc="-53" dirty="0">
                <a:solidFill>
                  <a:srgbClr val="60311B"/>
                </a:solidFill>
                <a:latin typeface="Sitka Small Semibold" pitchFamily="2" charset="0"/>
                <a:ea typeface="Public Sans Medium Italics"/>
                <a:cs typeface="Public Sans Medium Italics"/>
                <a:sym typeface="Public Sans Medium Italics"/>
              </a:rPr>
              <a:t>Ishaan </a:t>
            </a:r>
            <a:r>
              <a:rPr lang="en-US" sz="2599" b="1" i="1" spc="-53" dirty="0" err="1">
                <a:solidFill>
                  <a:srgbClr val="60311B"/>
                </a:solidFill>
                <a:latin typeface="Sitka Small Semibold" pitchFamily="2" charset="0"/>
                <a:ea typeface="Public Sans Medium Italics"/>
                <a:cs typeface="Public Sans Medium Italics"/>
                <a:sym typeface="Public Sans Medium Italics"/>
              </a:rPr>
              <a:t>Vorani</a:t>
            </a:r>
            <a:r>
              <a:rPr lang="en-US" sz="2599" b="1" i="1" spc="-53" dirty="0">
                <a:solidFill>
                  <a:srgbClr val="60311B"/>
                </a:solidFill>
                <a:latin typeface="Sitka Small Semibold" pitchFamily="2" charset="0"/>
                <a:ea typeface="Public Sans Medium Italics"/>
                <a:cs typeface="Public Sans Medium Italics"/>
                <a:sym typeface="Public Sans Medium Italics"/>
              </a:rPr>
              <a:t> (D-124)</a:t>
            </a:r>
          </a:p>
          <a:p>
            <a:pPr algn="ctr">
              <a:lnSpc>
                <a:spcPts val="3042"/>
              </a:lnSpc>
            </a:pPr>
            <a:r>
              <a:rPr lang="en-US" sz="2599" b="1" i="1" spc="-53" dirty="0">
                <a:solidFill>
                  <a:srgbClr val="60311B"/>
                </a:solidFill>
                <a:latin typeface="Sitka Small Semibold" pitchFamily="2" charset="0"/>
                <a:ea typeface="Public Sans Medium Italics"/>
                <a:cs typeface="Public Sans Medium Italics"/>
                <a:sym typeface="Public Sans Medium Italics"/>
              </a:rPr>
              <a:t>Div Vyas (D-125)</a:t>
            </a:r>
          </a:p>
          <a:p>
            <a:pPr algn="ctr">
              <a:lnSpc>
                <a:spcPts val="3042"/>
              </a:lnSpc>
            </a:pPr>
            <a:r>
              <a:rPr lang="en-US" sz="2599" b="1" i="1" spc="-53" dirty="0">
                <a:solidFill>
                  <a:srgbClr val="60311B"/>
                </a:solidFill>
                <a:latin typeface="Sitka Small Semibold" pitchFamily="2" charset="0"/>
                <a:ea typeface="Public Sans Medium Italics"/>
                <a:cs typeface="Public Sans Medium Italics"/>
                <a:sym typeface="Public Sans Medium Italics"/>
              </a:rPr>
              <a:t>Hetansh </a:t>
            </a:r>
            <a:r>
              <a:rPr lang="en-US" sz="2599" b="1" i="1" spc="-53" dirty="0" err="1">
                <a:solidFill>
                  <a:srgbClr val="60311B"/>
                </a:solidFill>
                <a:latin typeface="Sitka Small Semibold" pitchFamily="2" charset="0"/>
                <a:ea typeface="Public Sans Medium Italics"/>
                <a:cs typeface="Public Sans Medium Italics"/>
                <a:sym typeface="Public Sans Medium Italics"/>
              </a:rPr>
              <a:t>Waghela</a:t>
            </a:r>
            <a:r>
              <a:rPr lang="en-US" sz="2599" b="1" i="1" spc="-53" dirty="0">
                <a:solidFill>
                  <a:srgbClr val="60311B"/>
                </a:solidFill>
                <a:latin typeface="Sitka Small Semibold" pitchFamily="2" charset="0"/>
                <a:ea typeface="Public Sans Medium Italics"/>
                <a:cs typeface="Public Sans Medium Italics"/>
                <a:sym typeface="Public Sans Medium Italics"/>
              </a:rPr>
              <a:t> (D-126)</a:t>
            </a:r>
          </a:p>
          <a:p>
            <a:pPr algn="ctr">
              <a:lnSpc>
                <a:spcPts val="3042"/>
              </a:lnSpc>
            </a:pPr>
            <a:endParaRPr lang="en-US" sz="2599" b="1" i="1" spc="-53" dirty="0">
              <a:solidFill>
                <a:srgbClr val="60311B"/>
              </a:solidFill>
              <a:latin typeface="Sitka Small Semibold" pitchFamily="2" charset="0"/>
              <a:ea typeface="Public Sans Medium Italics"/>
              <a:cs typeface="Public Sans Medium Italics"/>
              <a:sym typeface="Public Sans Medium Italics"/>
            </a:endParaRPr>
          </a:p>
          <a:p>
            <a:pPr algn="ctr">
              <a:lnSpc>
                <a:spcPts val="3042"/>
              </a:lnSpc>
            </a:pPr>
            <a:endParaRPr lang="en-US" sz="2599" b="1" i="1" spc="-53" dirty="0">
              <a:solidFill>
                <a:srgbClr val="60311B"/>
              </a:solidFill>
              <a:latin typeface="Sitka Small Semibold" pitchFamily="2" charset="0"/>
              <a:ea typeface="Public Sans Medium Italics"/>
              <a:cs typeface="Public Sans Medium Italics"/>
              <a:sym typeface="Public Sans Medium Italics"/>
            </a:endParaRPr>
          </a:p>
          <a:p>
            <a:pPr algn="ctr">
              <a:lnSpc>
                <a:spcPts val="2028"/>
              </a:lnSpc>
            </a:pPr>
            <a:endParaRPr lang="en-US" sz="2801" b="1" spc="-35" dirty="0">
              <a:solidFill>
                <a:srgbClr val="60311B"/>
              </a:solidFill>
              <a:latin typeface="Sitka Small Semibold" pitchFamily="2" charset="0"/>
              <a:ea typeface="Public Sans Medium Italics"/>
              <a:cs typeface="Public Sans Medium Italics"/>
              <a:sym typeface="Public Sans Medium Italics"/>
            </a:endParaRPr>
          </a:p>
          <a:p>
            <a:pPr algn="ctr">
              <a:lnSpc>
                <a:spcPts val="2028"/>
              </a:lnSpc>
            </a:pPr>
            <a:endParaRPr lang="en-US" sz="2801" b="1" spc="-35" dirty="0">
              <a:solidFill>
                <a:srgbClr val="60311B"/>
              </a:solidFill>
              <a:latin typeface="Sitka Small Semibold" pitchFamily="2" charset="0"/>
              <a:ea typeface="Public Sans Medium Italics"/>
              <a:cs typeface="Public Sans Medium Italics"/>
              <a:sym typeface="Public Sans Medium Italics"/>
            </a:endParaRPr>
          </a:p>
          <a:p>
            <a:pPr algn="ctr">
              <a:lnSpc>
                <a:spcPts val="2028"/>
              </a:lnSpc>
            </a:pPr>
            <a:r>
              <a:rPr lang="en-US" sz="2801" b="1" spc="-35" dirty="0">
                <a:solidFill>
                  <a:srgbClr val="60311B"/>
                </a:solidFill>
                <a:latin typeface="Sitka Small Semibold" pitchFamily="2" charset="0"/>
                <a:ea typeface="Public Sans Medium Italics"/>
                <a:cs typeface="Public Sans Medium Italics"/>
                <a:sym typeface="Public Sans Medium Italics"/>
              </a:rPr>
              <a:t>Thank You audience for listening to us</a:t>
            </a:r>
          </a:p>
          <a:p>
            <a:pPr algn="ctr">
              <a:lnSpc>
                <a:spcPts val="2028"/>
              </a:lnSpc>
            </a:pPr>
            <a:endParaRPr lang="en-US" sz="2801" b="1" spc="-35" dirty="0">
              <a:solidFill>
                <a:srgbClr val="60311B"/>
              </a:solidFill>
              <a:latin typeface="Sitka Small Semibold" pitchFamily="2" charset="0"/>
              <a:ea typeface="Public Sans Medium Italics"/>
              <a:cs typeface="Public Sans Medium Italics"/>
              <a:sym typeface="Public Sans Medium Italics"/>
            </a:endParaRPr>
          </a:p>
          <a:p>
            <a:pPr algn="ctr">
              <a:lnSpc>
                <a:spcPts val="2028"/>
              </a:lnSpc>
            </a:pPr>
            <a:r>
              <a:rPr lang="en-US" sz="2801" b="1" spc="-35" dirty="0">
                <a:solidFill>
                  <a:srgbClr val="60311B"/>
                </a:solidFill>
                <a:latin typeface="Sitka Small Semibold" pitchFamily="2" charset="0"/>
                <a:ea typeface="Public Sans Medium Italics"/>
                <a:cs typeface="Public Sans Medium Italics"/>
                <a:sym typeface="Public Sans Medium Italics"/>
              </a:rPr>
              <a:t>Thanks to all group members who gave their best in the making of this project  </a:t>
            </a:r>
          </a:p>
          <a:p>
            <a:pPr algn="ctr">
              <a:lnSpc>
                <a:spcPts val="3042"/>
              </a:lnSpc>
            </a:pPr>
            <a:endParaRPr lang="en-US" sz="2599" b="1" i="1" spc="-53" dirty="0">
              <a:solidFill>
                <a:srgbClr val="60311B"/>
              </a:solidFill>
              <a:latin typeface="Sitka Small Semibold" pitchFamily="2" charset="0"/>
              <a:ea typeface="Public Sans Medium Italics"/>
              <a:cs typeface="Public Sans Medium Italics"/>
              <a:sym typeface="Public Sans Medium Itali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Master Programme in Music Performance, Program, Classical musicians  Instrumentalists Singers Singer Conductor Organist Composer Jazz Rock Pop">
            <a:extLst>
              <a:ext uri="{FF2B5EF4-FFF2-40B4-BE49-F238E27FC236}">
                <a16:creationId xmlns:a16="http://schemas.microsoft.com/office/drawing/2014/main" id="{19DC52E6-1C62-505C-2482-8726290E2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70" y="-44178"/>
            <a:ext cx="18292970" cy="1033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A61808C-6FF3-44D1-ACB9-981E46166720}"/>
              </a:ext>
            </a:extLst>
          </p:cNvPr>
          <p:cNvGrpSpPr/>
          <p:nvPr/>
        </p:nvGrpSpPr>
        <p:grpSpPr>
          <a:xfrm>
            <a:off x="5874026" y="5143502"/>
            <a:ext cx="3269975" cy="3269975"/>
            <a:chOff x="3352799" y="3429000"/>
            <a:chExt cx="2743201" cy="2743201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5EF9642-C46B-49DE-B78A-E84E490DFD5B}"/>
                </a:ext>
              </a:extLst>
            </p:cNvPr>
            <p:cNvSpPr/>
            <p:nvPr/>
          </p:nvSpPr>
          <p:spPr>
            <a:xfrm rot="10800000">
              <a:off x="3352799" y="3803374"/>
              <a:ext cx="2451653" cy="2368827"/>
            </a:xfrm>
            <a:custGeom>
              <a:avLst/>
              <a:gdLst>
                <a:gd name="connsiteX0" fmla="*/ 0 w 2743200"/>
                <a:gd name="connsiteY0" fmla="*/ 0 h 2743200"/>
                <a:gd name="connsiteX1" fmla="*/ 914400 w 2743200"/>
                <a:gd name="connsiteY1" fmla="*/ 0 h 2743200"/>
                <a:gd name="connsiteX2" fmla="*/ 2743200 w 2743200"/>
                <a:gd name="connsiteY2" fmla="*/ 1828800 h 2743200"/>
                <a:gd name="connsiteX3" fmla="*/ 2743200 w 2743200"/>
                <a:gd name="connsiteY3" fmla="*/ 2743200 h 2743200"/>
                <a:gd name="connsiteX4" fmla="*/ 0 w 2743200"/>
                <a:gd name="connsiteY4" fmla="*/ 0 h 274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00" h="2743200">
                  <a:moveTo>
                    <a:pt x="0" y="0"/>
                  </a:moveTo>
                  <a:lnTo>
                    <a:pt x="914400" y="0"/>
                  </a:lnTo>
                  <a:cubicBezTo>
                    <a:pt x="914400" y="1010018"/>
                    <a:pt x="1733182" y="1828800"/>
                    <a:pt x="2743200" y="1828800"/>
                  </a:cubicBezTo>
                  <a:lnTo>
                    <a:pt x="2743200" y="2743200"/>
                  </a:lnTo>
                  <a:cubicBezTo>
                    <a:pt x="1228172" y="2743200"/>
                    <a:pt x="0" y="1515028"/>
                    <a:pt x="0" y="0"/>
                  </a:cubicBezTo>
                  <a:close/>
                </a:path>
              </a:pathLst>
            </a:custGeom>
            <a:solidFill>
              <a:srgbClr val="C87700"/>
            </a:solidFill>
            <a:ln>
              <a:solidFill>
                <a:schemeClr val="bg1"/>
              </a:solidFill>
            </a:ln>
            <a:effectLst>
              <a:outerShdw blurRad="1143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>
                <a:defRPr/>
              </a:pPr>
              <a:endParaRPr lang="en-US" sz="27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9BAEB96-FA68-4D9B-89A7-1D129C5A0924}"/>
                </a:ext>
              </a:extLst>
            </p:cNvPr>
            <p:cNvSpPr/>
            <p:nvPr/>
          </p:nvSpPr>
          <p:spPr>
            <a:xfrm rot="10800000">
              <a:off x="3352800" y="3429000"/>
              <a:ext cx="2743200" cy="2743200"/>
            </a:xfrm>
            <a:custGeom>
              <a:avLst/>
              <a:gdLst>
                <a:gd name="connsiteX0" fmla="*/ 0 w 2743200"/>
                <a:gd name="connsiteY0" fmla="*/ 0 h 2743200"/>
                <a:gd name="connsiteX1" fmla="*/ 914400 w 2743200"/>
                <a:gd name="connsiteY1" fmla="*/ 0 h 2743200"/>
                <a:gd name="connsiteX2" fmla="*/ 2743200 w 2743200"/>
                <a:gd name="connsiteY2" fmla="*/ 1828800 h 2743200"/>
                <a:gd name="connsiteX3" fmla="*/ 2743200 w 2743200"/>
                <a:gd name="connsiteY3" fmla="*/ 2743200 h 2743200"/>
                <a:gd name="connsiteX4" fmla="*/ 0 w 2743200"/>
                <a:gd name="connsiteY4" fmla="*/ 0 h 274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00" h="2743200">
                  <a:moveTo>
                    <a:pt x="0" y="0"/>
                  </a:moveTo>
                  <a:lnTo>
                    <a:pt x="914400" y="0"/>
                  </a:lnTo>
                  <a:cubicBezTo>
                    <a:pt x="914400" y="1010018"/>
                    <a:pt x="1733182" y="1828800"/>
                    <a:pt x="2743200" y="1828800"/>
                  </a:cubicBezTo>
                  <a:lnTo>
                    <a:pt x="2743200" y="2743200"/>
                  </a:lnTo>
                  <a:cubicBezTo>
                    <a:pt x="1228172" y="2743200"/>
                    <a:pt x="0" y="1515028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FCC00"/>
                </a:gs>
                <a:gs pos="100000">
                  <a:srgbClr val="FF9900"/>
                </a:gs>
              </a:gsLst>
              <a:lin ang="5400000" scaled="1"/>
            </a:gradFill>
            <a:ln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>
                <a:defRPr/>
              </a:pPr>
              <a:endParaRPr lang="en-US" sz="27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97D85E-2D36-4DB8-9DDD-C69D5557432E}"/>
              </a:ext>
            </a:extLst>
          </p:cNvPr>
          <p:cNvGrpSpPr/>
          <p:nvPr/>
        </p:nvGrpSpPr>
        <p:grpSpPr>
          <a:xfrm rot="5400000">
            <a:off x="5874026" y="1873528"/>
            <a:ext cx="3269975" cy="3269975"/>
            <a:chOff x="3352799" y="3429000"/>
            <a:chExt cx="2743201" cy="274320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A450F37-C974-4CC0-8ED9-5B25DCD37CB4}"/>
                </a:ext>
              </a:extLst>
            </p:cNvPr>
            <p:cNvSpPr/>
            <p:nvPr/>
          </p:nvSpPr>
          <p:spPr>
            <a:xfrm rot="10800000">
              <a:off x="3352799" y="3803374"/>
              <a:ext cx="2451653" cy="2368827"/>
            </a:xfrm>
            <a:custGeom>
              <a:avLst/>
              <a:gdLst>
                <a:gd name="connsiteX0" fmla="*/ 0 w 2743200"/>
                <a:gd name="connsiteY0" fmla="*/ 0 h 2743200"/>
                <a:gd name="connsiteX1" fmla="*/ 914400 w 2743200"/>
                <a:gd name="connsiteY1" fmla="*/ 0 h 2743200"/>
                <a:gd name="connsiteX2" fmla="*/ 2743200 w 2743200"/>
                <a:gd name="connsiteY2" fmla="*/ 1828800 h 2743200"/>
                <a:gd name="connsiteX3" fmla="*/ 2743200 w 2743200"/>
                <a:gd name="connsiteY3" fmla="*/ 2743200 h 2743200"/>
                <a:gd name="connsiteX4" fmla="*/ 0 w 2743200"/>
                <a:gd name="connsiteY4" fmla="*/ 0 h 274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00" h="2743200">
                  <a:moveTo>
                    <a:pt x="0" y="0"/>
                  </a:moveTo>
                  <a:lnTo>
                    <a:pt x="914400" y="0"/>
                  </a:lnTo>
                  <a:cubicBezTo>
                    <a:pt x="914400" y="1010018"/>
                    <a:pt x="1733182" y="1828800"/>
                    <a:pt x="2743200" y="1828800"/>
                  </a:cubicBezTo>
                  <a:lnTo>
                    <a:pt x="2743200" y="2743200"/>
                  </a:lnTo>
                  <a:cubicBezTo>
                    <a:pt x="1228172" y="2743200"/>
                    <a:pt x="0" y="1515028"/>
                    <a:pt x="0" y="0"/>
                  </a:cubicBezTo>
                  <a:close/>
                </a:path>
              </a:pathLst>
            </a:custGeom>
            <a:solidFill>
              <a:srgbClr val="0033CC"/>
            </a:solidFill>
            <a:ln>
              <a:solidFill>
                <a:schemeClr val="bg1"/>
              </a:solidFill>
            </a:ln>
            <a:effectLst>
              <a:outerShdw blurRad="114300" dist="762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>
                <a:defRPr/>
              </a:pPr>
              <a:endParaRPr lang="en-US" sz="27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95BE3D6-21DC-40B8-B723-7437DACFA294}"/>
                </a:ext>
              </a:extLst>
            </p:cNvPr>
            <p:cNvSpPr/>
            <p:nvPr/>
          </p:nvSpPr>
          <p:spPr>
            <a:xfrm rot="10800000">
              <a:off x="3352800" y="3429000"/>
              <a:ext cx="2743200" cy="2743200"/>
            </a:xfrm>
            <a:custGeom>
              <a:avLst/>
              <a:gdLst>
                <a:gd name="connsiteX0" fmla="*/ 0 w 2743200"/>
                <a:gd name="connsiteY0" fmla="*/ 0 h 2743200"/>
                <a:gd name="connsiteX1" fmla="*/ 914400 w 2743200"/>
                <a:gd name="connsiteY1" fmla="*/ 0 h 2743200"/>
                <a:gd name="connsiteX2" fmla="*/ 2743200 w 2743200"/>
                <a:gd name="connsiteY2" fmla="*/ 1828800 h 2743200"/>
                <a:gd name="connsiteX3" fmla="*/ 2743200 w 2743200"/>
                <a:gd name="connsiteY3" fmla="*/ 2743200 h 2743200"/>
                <a:gd name="connsiteX4" fmla="*/ 0 w 2743200"/>
                <a:gd name="connsiteY4" fmla="*/ 0 h 274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00" h="2743200">
                  <a:moveTo>
                    <a:pt x="0" y="0"/>
                  </a:moveTo>
                  <a:lnTo>
                    <a:pt x="914400" y="0"/>
                  </a:lnTo>
                  <a:cubicBezTo>
                    <a:pt x="914400" y="1010018"/>
                    <a:pt x="1733182" y="1828800"/>
                    <a:pt x="2743200" y="1828800"/>
                  </a:cubicBezTo>
                  <a:lnTo>
                    <a:pt x="2743200" y="2743200"/>
                  </a:lnTo>
                  <a:cubicBezTo>
                    <a:pt x="1228172" y="2743200"/>
                    <a:pt x="0" y="1515028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0099FF"/>
                </a:gs>
                <a:gs pos="100000">
                  <a:srgbClr val="0033CC"/>
                </a:gs>
              </a:gsLst>
              <a:lin ang="5400000" scaled="1"/>
            </a:gradFill>
            <a:ln>
              <a:solidFill>
                <a:schemeClr val="bg1"/>
              </a:solidFill>
            </a:ln>
            <a:effectLst>
              <a:outerShdw blurRad="50800" dist="38100" dir="120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>
                <a:defRPr/>
              </a:pPr>
              <a:endParaRPr lang="en-US" sz="27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2AECDD-A1EB-4B05-ABC7-5327B007B004}"/>
              </a:ext>
            </a:extLst>
          </p:cNvPr>
          <p:cNvGrpSpPr/>
          <p:nvPr/>
        </p:nvGrpSpPr>
        <p:grpSpPr>
          <a:xfrm rot="16200000">
            <a:off x="9144001" y="5143502"/>
            <a:ext cx="3269975" cy="3269975"/>
            <a:chOff x="3352799" y="3429000"/>
            <a:chExt cx="2743201" cy="2743201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0ED85B7-980C-4B85-B9F8-D464CBDEA849}"/>
                </a:ext>
              </a:extLst>
            </p:cNvPr>
            <p:cNvSpPr/>
            <p:nvPr/>
          </p:nvSpPr>
          <p:spPr>
            <a:xfrm rot="10800000">
              <a:off x="3352799" y="3803374"/>
              <a:ext cx="2451653" cy="2368827"/>
            </a:xfrm>
            <a:custGeom>
              <a:avLst/>
              <a:gdLst>
                <a:gd name="connsiteX0" fmla="*/ 0 w 2743200"/>
                <a:gd name="connsiteY0" fmla="*/ 0 h 2743200"/>
                <a:gd name="connsiteX1" fmla="*/ 914400 w 2743200"/>
                <a:gd name="connsiteY1" fmla="*/ 0 h 2743200"/>
                <a:gd name="connsiteX2" fmla="*/ 2743200 w 2743200"/>
                <a:gd name="connsiteY2" fmla="*/ 1828800 h 2743200"/>
                <a:gd name="connsiteX3" fmla="*/ 2743200 w 2743200"/>
                <a:gd name="connsiteY3" fmla="*/ 2743200 h 2743200"/>
                <a:gd name="connsiteX4" fmla="*/ 0 w 2743200"/>
                <a:gd name="connsiteY4" fmla="*/ 0 h 274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00" h="2743200">
                  <a:moveTo>
                    <a:pt x="0" y="0"/>
                  </a:moveTo>
                  <a:lnTo>
                    <a:pt x="914400" y="0"/>
                  </a:lnTo>
                  <a:cubicBezTo>
                    <a:pt x="914400" y="1010018"/>
                    <a:pt x="1733182" y="1828800"/>
                    <a:pt x="2743200" y="1828800"/>
                  </a:cubicBezTo>
                  <a:lnTo>
                    <a:pt x="2743200" y="2743200"/>
                  </a:lnTo>
                  <a:cubicBezTo>
                    <a:pt x="1228172" y="2743200"/>
                    <a:pt x="0" y="1515028"/>
                    <a:pt x="0" y="0"/>
                  </a:cubicBezTo>
                  <a:close/>
                </a:path>
              </a:pathLst>
            </a:custGeom>
            <a:solidFill>
              <a:srgbClr val="008000"/>
            </a:solidFill>
            <a:ln>
              <a:solidFill>
                <a:schemeClr val="bg1"/>
              </a:solidFill>
            </a:ln>
            <a:effectLst>
              <a:outerShdw blurRad="1143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>
                <a:defRPr/>
              </a:pPr>
              <a:endParaRPr lang="en-US" sz="27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AC61B6A-F2E1-49A6-A076-830A0F4DDC55}"/>
                </a:ext>
              </a:extLst>
            </p:cNvPr>
            <p:cNvSpPr/>
            <p:nvPr/>
          </p:nvSpPr>
          <p:spPr>
            <a:xfrm rot="10800000">
              <a:off x="3352800" y="3429000"/>
              <a:ext cx="2743200" cy="2743200"/>
            </a:xfrm>
            <a:custGeom>
              <a:avLst/>
              <a:gdLst>
                <a:gd name="connsiteX0" fmla="*/ 0 w 2743200"/>
                <a:gd name="connsiteY0" fmla="*/ 0 h 2743200"/>
                <a:gd name="connsiteX1" fmla="*/ 914400 w 2743200"/>
                <a:gd name="connsiteY1" fmla="*/ 0 h 2743200"/>
                <a:gd name="connsiteX2" fmla="*/ 2743200 w 2743200"/>
                <a:gd name="connsiteY2" fmla="*/ 1828800 h 2743200"/>
                <a:gd name="connsiteX3" fmla="*/ 2743200 w 2743200"/>
                <a:gd name="connsiteY3" fmla="*/ 2743200 h 2743200"/>
                <a:gd name="connsiteX4" fmla="*/ 0 w 2743200"/>
                <a:gd name="connsiteY4" fmla="*/ 0 h 274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00" h="2743200">
                  <a:moveTo>
                    <a:pt x="0" y="0"/>
                  </a:moveTo>
                  <a:lnTo>
                    <a:pt x="914400" y="0"/>
                  </a:lnTo>
                  <a:cubicBezTo>
                    <a:pt x="914400" y="1010018"/>
                    <a:pt x="1733182" y="1828800"/>
                    <a:pt x="2743200" y="1828800"/>
                  </a:cubicBezTo>
                  <a:lnTo>
                    <a:pt x="2743200" y="2743200"/>
                  </a:lnTo>
                  <a:cubicBezTo>
                    <a:pt x="1228172" y="2743200"/>
                    <a:pt x="0" y="1515028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00CC66"/>
                </a:gs>
                <a:gs pos="100000">
                  <a:srgbClr val="006600"/>
                </a:gs>
              </a:gsLst>
              <a:lin ang="5400000" scaled="1"/>
            </a:gradFill>
            <a:ln>
              <a:solidFill>
                <a:schemeClr val="bg1"/>
              </a:solidFill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>
                <a:defRPr/>
              </a:pPr>
              <a:endParaRPr lang="en-US" sz="27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F15050E-0ABC-4BF3-8BAF-6FD08F3852BF}"/>
              </a:ext>
            </a:extLst>
          </p:cNvPr>
          <p:cNvGrpSpPr/>
          <p:nvPr/>
        </p:nvGrpSpPr>
        <p:grpSpPr>
          <a:xfrm rot="10800000">
            <a:off x="9144001" y="1873526"/>
            <a:ext cx="3269975" cy="3269975"/>
            <a:chOff x="3352799" y="3429000"/>
            <a:chExt cx="2743201" cy="2743201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BBD050-4ECE-49B3-9DC4-01F9F0A12438}"/>
                </a:ext>
              </a:extLst>
            </p:cNvPr>
            <p:cNvSpPr/>
            <p:nvPr/>
          </p:nvSpPr>
          <p:spPr>
            <a:xfrm rot="10800000">
              <a:off x="3352799" y="3803374"/>
              <a:ext cx="2451653" cy="2368827"/>
            </a:xfrm>
            <a:custGeom>
              <a:avLst/>
              <a:gdLst>
                <a:gd name="connsiteX0" fmla="*/ 0 w 2743200"/>
                <a:gd name="connsiteY0" fmla="*/ 0 h 2743200"/>
                <a:gd name="connsiteX1" fmla="*/ 914400 w 2743200"/>
                <a:gd name="connsiteY1" fmla="*/ 0 h 2743200"/>
                <a:gd name="connsiteX2" fmla="*/ 2743200 w 2743200"/>
                <a:gd name="connsiteY2" fmla="*/ 1828800 h 2743200"/>
                <a:gd name="connsiteX3" fmla="*/ 2743200 w 2743200"/>
                <a:gd name="connsiteY3" fmla="*/ 2743200 h 2743200"/>
                <a:gd name="connsiteX4" fmla="*/ 0 w 2743200"/>
                <a:gd name="connsiteY4" fmla="*/ 0 h 274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00" h="2743200">
                  <a:moveTo>
                    <a:pt x="0" y="0"/>
                  </a:moveTo>
                  <a:lnTo>
                    <a:pt x="914400" y="0"/>
                  </a:lnTo>
                  <a:cubicBezTo>
                    <a:pt x="914400" y="1010018"/>
                    <a:pt x="1733182" y="1828800"/>
                    <a:pt x="2743200" y="1828800"/>
                  </a:cubicBezTo>
                  <a:lnTo>
                    <a:pt x="2743200" y="2743200"/>
                  </a:lnTo>
                  <a:cubicBezTo>
                    <a:pt x="1228172" y="2743200"/>
                    <a:pt x="0" y="1515028"/>
                    <a:pt x="0" y="0"/>
                  </a:cubicBezTo>
                  <a:close/>
                </a:path>
              </a:pathLst>
            </a:custGeom>
            <a:solidFill>
              <a:srgbClr val="500050"/>
            </a:solidFill>
            <a:ln>
              <a:solidFill>
                <a:schemeClr val="bg1"/>
              </a:solidFill>
            </a:ln>
            <a:effectLst>
              <a:outerShdw blurRad="101600" dist="762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>
                <a:defRPr/>
              </a:pPr>
              <a:endParaRPr lang="en-US" sz="27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8366EBF-3309-4016-92DC-5B1A99C8B21C}"/>
                </a:ext>
              </a:extLst>
            </p:cNvPr>
            <p:cNvSpPr/>
            <p:nvPr/>
          </p:nvSpPr>
          <p:spPr>
            <a:xfrm rot="10800000">
              <a:off x="3352800" y="3429000"/>
              <a:ext cx="2743200" cy="2743200"/>
            </a:xfrm>
            <a:custGeom>
              <a:avLst/>
              <a:gdLst>
                <a:gd name="connsiteX0" fmla="*/ 0 w 2743200"/>
                <a:gd name="connsiteY0" fmla="*/ 0 h 2743200"/>
                <a:gd name="connsiteX1" fmla="*/ 914400 w 2743200"/>
                <a:gd name="connsiteY1" fmla="*/ 0 h 2743200"/>
                <a:gd name="connsiteX2" fmla="*/ 2743200 w 2743200"/>
                <a:gd name="connsiteY2" fmla="*/ 1828800 h 2743200"/>
                <a:gd name="connsiteX3" fmla="*/ 2743200 w 2743200"/>
                <a:gd name="connsiteY3" fmla="*/ 2743200 h 2743200"/>
                <a:gd name="connsiteX4" fmla="*/ 0 w 2743200"/>
                <a:gd name="connsiteY4" fmla="*/ 0 h 274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00" h="2743200">
                  <a:moveTo>
                    <a:pt x="0" y="0"/>
                  </a:moveTo>
                  <a:lnTo>
                    <a:pt x="914400" y="0"/>
                  </a:lnTo>
                  <a:cubicBezTo>
                    <a:pt x="914400" y="1010018"/>
                    <a:pt x="1733182" y="1828800"/>
                    <a:pt x="2743200" y="1828800"/>
                  </a:cubicBezTo>
                  <a:lnTo>
                    <a:pt x="2743200" y="2743200"/>
                  </a:lnTo>
                  <a:cubicBezTo>
                    <a:pt x="1228172" y="2743200"/>
                    <a:pt x="0" y="1515028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9900CC"/>
                </a:gs>
                <a:gs pos="100000">
                  <a:srgbClr val="660066"/>
                </a:gs>
              </a:gsLst>
              <a:lin ang="5400000" scaled="1"/>
            </a:gradFill>
            <a:ln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>
                <a:defRPr/>
              </a:pPr>
              <a:endParaRPr lang="en-US" sz="27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3BA00A8-7A8F-4980-90BD-26A7AB709EA8}"/>
              </a:ext>
            </a:extLst>
          </p:cNvPr>
          <p:cNvSpPr/>
          <p:nvPr/>
        </p:nvSpPr>
        <p:spPr>
          <a:xfrm rot="16200000">
            <a:off x="3970044" y="4335537"/>
            <a:ext cx="2907657" cy="1437021"/>
          </a:xfrm>
          <a:custGeom>
            <a:avLst/>
            <a:gdLst>
              <a:gd name="connsiteX0" fmla="*/ 1067496 w 2134992"/>
              <a:gd name="connsiteY0" fmla="*/ 0 h 1055155"/>
              <a:gd name="connsiteX1" fmla="*/ 2130133 w 2134992"/>
              <a:gd name="connsiteY1" fmla="*/ 958940 h 1055155"/>
              <a:gd name="connsiteX2" fmla="*/ 2134992 w 2134992"/>
              <a:gd name="connsiteY2" fmla="*/ 1055155 h 1055155"/>
              <a:gd name="connsiteX3" fmla="*/ 0 w 2134992"/>
              <a:gd name="connsiteY3" fmla="*/ 1055155 h 1055155"/>
              <a:gd name="connsiteX4" fmla="*/ 4859 w 2134992"/>
              <a:gd name="connsiteY4" fmla="*/ 958940 h 1055155"/>
              <a:gd name="connsiteX5" fmla="*/ 1067496 w 2134992"/>
              <a:gd name="connsiteY5" fmla="*/ 0 h 10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4992" h="1055155">
                <a:moveTo>
                  <a:pt x="1067496" y="0"/>
                </a:moveTo>
                <a:cubicBezTo>
                  <a:pt x="1620550" y="0"/>
                  <a:pt x="2075433" y="420318"/>
                  <a:pt x="2130133" y="958940"/>
                </a:cubicBezTo>
                <a:lnTo>
                  <a:pt x="2134992" y="1055155"/>
                </a:lnTo>
                <a:lnTo>
                  <a:pt x="0" y="1055155"/>
                </a:lnTo>
                <a:lnTo>
                  <a:pt x="4859" y="958940"/>
                </a:lnTo>
                <a:cubicBezTo>
                  <a:pt x="59559" y="420318"/>
                  <a:pt x="514442" y="0"/>
                  <a:pt x="1067496" y="0"/>
                </a:cubicBezTo>
                <a:close/>
              </a:path>
            </a:pathLst>
          </a:custGeom>
          <a:solidFill>
            <a:srgbClr val="EFEEF3"/>
          </a:solidFill>
          <a:ln>
            <a:noFill/>
          </a:ln>
          <a:effectLst>
            <a:outerShdw blurRad="114300" dist="635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defRPr/>
            </a:pPr>
            <a:endParaRPr lang="en-US" sz="27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A171CE4-B958-4F72-9C09-D4DE83DA49B5}"/>
              </a:ext>
            </a:extLst>
          </p:cNvPr>
          <p:cNvSpPr/>
          <p:nvPr/>
        </p:nvSpPr>
        <p:spPr>
          <a:xfrm rot="5400000">
            <a:off x="11633586" y="4335537"/>
            <a:ext cx="2907657" cy="1437021"/>
          </a:xfrm>
          <a:custGeom>
            <a:avLst/>
            <a:gdLst>
              <a:gd name="connsiteX0" fmla="*/ 1067496 w 2134992"/>
              <a:gd name="connsiteY0" fmla="*/ 0 h 1055155"/>
              <a:gd name="connsiteX1" fmla="*/ 2130133 w 2134992"/>
              <a:gd name="connsiteY1" fmla="*/ 958940 h 1055155"/>
              <a:gd name="connsiteX2" fmla="*/ 2134992 w 2134992"/>
              <a:gd name="connsiteY2" fmla="*/ 1055155 h 1055155"/>
              <a:gd name="connsiteX3" fmla="*/ 0 w 2134992"/>
              <a:gd name="connsiteY3" fmla="*/ 1055155 h 1055155"/>
              <a:gd name="connsiteX4" fmla="*/ 4859 w 2134992"/>
              <a:gd name="connsiteY4" fmla="*/ 958940 h 1055155"/>
              <a:gd name="connsiteX5" fmla="*/ 1067496 w 2134992"/>
              <a:gd name="connsiteY5" fmla="*/ 0 h 10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4992" h="1055155">
                <a:moveTo>
                  <a:pt x="1067496" y="0"/>
                </a:moveTo>
                <a:cubicBezTo>
                  <a:pt x="1620550" y="0"/>
                  <a:pt x="2075433" y="420318"/>
                  <a:pt x="2130133" y="958940"/>
                </a:cubicBezTo>
                <a:lnTo>
                  <a:pt x="2134992" y="1055155"/>
                </a:lnTo>
                <a:lnTo>
                  <a:pt x="0" y="1055155"/>
                </a:lnTo>
                <a:lnTo>
                  <a:pt x="4859" y="958940"/>
                </a:lnTo>
                <a:cubicBezTo>
                  <a:pt x="59559" y="420318"/>
                  <a:pt x="514442" y="0"/>
                  <a:pt x="1067496" y="0"/>
                </a:cubicBezTo>
                <a:close/>
              </a:path>
            </a:pathLst>
          </a:custGeom>
          <a:solidFill>
            <a:srgbClr val="EFEEF3"/>
          </a:solidFill>
          <a:ln>
            <a:noFill/>
          </a:ln>
          <a:effectLst>
            <a:outerShdw blurRad="114300" dist="635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defRPr/>
            </a:pPr>
            <a:endParaRPr lang="en-US" sz="27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50F67C8-E4E9-43C0-A96C-E93059DBD9D9}"/>
              </a:ext>
            </a:extLst>
          </p:cNvPr>
          <p:cNvSpPr/>
          <p:nvPr/>
        </p:nvSpPr>
        <p:spPr>
          <a:xfrm>
            <a:off x="7690172" y="501353"/>
            <a:ext cx="2907657" cy="1437021"/>
          </a:xfrm>
          <a:custGeom>
            <a:avLst/>
            <a:gdLst>
              <a:gd name="connsiteX0" fmla="*/ 1067496 w 2134992"/>
              <a:gd name="connsiteY0" fmla="*/ 0 h 1055155"/>
              <a:gd name="connsiteX1" fmla="*/ 2130133 w 2134992"/>
              <a:gd name="connsiteY1" fmla="*/ 958940 h 1055155"/>
              <a:gd name="connsiteX2" fmla="*/ 2134992 w 2134992"/>
              <a:gd name="connsiteY2" fmla="*/ 1055155 h 1055155"/>
              <a:gd name="connsiteX3" fmla="*/ 0 w 2134992"/>
              <a:gd name="connsiteY3" fmla="*/ 1055155 h 1055155"/>
              <a:gd name="connsiteX4" fmla="*/ 4859 w 2134992"/>
              <a:gd name="connsiteY4" fmla="*/ 958940 h 1055155"/>
              <a:gd name="connsiteX5" fmla="*/ 1067496 w 2134992"/>
              <a:gd name="connsiteY5" fmla="*/ 0 h 10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4992" h="1055155">
                <a:moveTo>
                  <a:pt x="1067496" y="0"/>
                </a:moveTo>
                <a:cubicBezTo>
                  <a:pt x="1620550" y="0"/>
                  <a:pt x="2075433" y="420318"/>
                  <a:pt x="2130133" y="958940"/>
                </a:cubicBezTo>
                <a:lnTo>
                  <a:pt x="2134992" y="1055155"/>
                </a:lnTo>
                <a:lnTo>
                  <a:pt x="0" y="1055155"/>
                </a:lnTo>
                <a:lnTo>
                  <a:pt x="4859" y="958940"/>
                </a:lnTo>
                <a:cubicBezTo>
                  <a:pt x="59559" y="420318"/>
                  <a:pt x="514442" y="0"/>
                  <a:pt x="1067496" y="0"/>
                </a:cubicBezTo>
                <a:close/>
              </a:path>
            </a:pathLst>
          </a:custGeom>
          <a:solidFill>
            <a:srgbClr val="EFEEF3"/>
          </a:solidFill>
          <a:ln>
            <a:noFill/>
          </a:ln>
          <a:effectLst>
            <a:outerShdw blurRad="1143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defRPr/>
            </a:pPr>
            <a:endParaRPr lang="en-US" sz="27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6754E17-1D94-4117-947A-EC7BB2916605}"/>
              </a:ext>
            </a:extLst>
          </p:cNvPr>
          <p:cNvSpPr/>
          <p:nvPr/>
        </p:nvSpPr>
        <p:spPr>
          <a:xfrm rot="10800000">
            <a:off x="7690173" y="8354088"/>
            <a:ext cx="2907657" cy="1437021"/>
          </a:xfrm>
          <a:custGeom>
            <a:avLst/>
            <a:gdLst>
              <a:gd name="connsiteX0" fmla="*/ 1067496 w 2134992"/>
              <a:gd name="connsiteY0" fmla="*/ 0 h 1055155"/>
              <a:gd name="connsiteX1" fmla="*/ 2130133 w 2134992"/>
              <a:gd name="connsiteY1" fmla="*/ 958940 h 1055155"/>
              <a:gd name="connsiteX2" fmla="*/ 2134992 w 2134992"/>
              <a:gd name="connsiteY2" fmla="*/ 1055155 h 1055155"/>
              <a:gd name="connsiteX3" fmla="*/ 0 w 2134992"/>
              <a:gd name="connsiteY3" fmla="*/ 1055155 h 1055155"/>
              <a:gd name="connsiteX4" fmla="*/ 4859 w 2134992"/>
              <a:gd name="connsiteY4" fmla="*/ 958940 h 1055155"/>
              <a:gd name="connsiteX5" fmla="*/ 1067496 w 2134992"/>
              <a:gd name="connsiteY5" fmla="*/ 0 h 10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4992" h="1055155">
                <a:moveTo>
                  <a:pt x="1067496" y="0"/>
                </a:moveTo>
                <a:cubicBezTo>
                  <a:pt x="1620550" y="0"/>
                  <a:pt x="2075433" y="420318"/>
                  <a:pt x="2130133" y="958940"/>
                </a:cubicBezTo>
                <a:lnTo>
                  <a:pt x="2134992" y="1055155"/>
                </a:lnTo>
                <a:lnTo>
                  <a:pt x="0" y="1055155"/>
                </a:lnTo>
                <a:lnTo>
                  <a:pt x="4859" y="958940"/>
                </a:lnTo>
                <a:cubicBezTo>
                  <a:pt x="59559" y="420318"/>
                  <a:pt x="514442" y="0"/>
                  <a:pt x="1067496" y="0"/>
                </a:cubicBezTo>
                <a:close/>
              </a:path>
            </a:pathLst>
          </a:custGeom>
          <a:solidFill>
            <a:srgbClr val="EFEEF3"/>
          </a:solidFill>
          <a:ln>
            <a:noFill/>
          </a:ln>
          <a:effectLst>
            <a:outerShdw blurRad="1143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defRPr/>
            </a:pPr>
            <a:endParaRPr lang="en-US" sz="27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9847848-F0DD-41BC-BF93-48390B17767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4" t="4927" r="22173" b="19130"/>
          <a:stretch/>
        </p:blipFill>
        <p:spPr>
          <a:xfrm>
            <a:off x="12715487" y="4592090"/>
            <a:ext cx="579045" cy="7820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DBB50D0-5B55-4E1F-9256-8A059BB34DD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51"/>
          <a:stretch/>
        </p:blipFill>
        <p:spPr>
          <a:xfrm>
            <a:off x="8697737" y="841004"/>
            <a:ext cx="1092027" cy="93858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AC3BEB9-8E7D-4667-8362-561888D0412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1" t="4156" r="8465" b="17656"/>
          <a:stretch/>
        </p:blipFill>
        <p:spPr>
          <a:xfrm>
            <a:off x="8829210" y="8625596"/>
            <a:ext cx="687642" cy="65812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27608EB-D36D-454B-A661-B292A9F60FC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50" t="9641" r="26808" b="23474"/>
          <a:stretch/>
        </p:blipFill>
        <p:spPr>
          <a:xfrm>
            <a:off x="5230464" y="4680561"/>
            <a:ext cx="565359" cy="92587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1E735CA-3126-4C66-BA0B-52C6E55543F0}"/>
              </a:ext>
            </a:extLst>
          </p:cNvPr>
          <p:cNvGrpSpPr/>
          <p:nvPr/>
        </p:nvGrpSpPr>
        <p:grpSpPr>
          <a:xfrm>
            <a:off x="10865145" y="1224690"/>
            <a:ext cx="5527735" cy="1426148"/>
            <a:chOff x="7243429" y="852248"/>
            <a:chExt cx="3685156" cy="95076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FB33EF5-6EBF-451A-9D5E-65DB52B03232}"/>
                </a:ext>
              </a:extLst>
            </p:cNvPr>
            <p:cNvSpPr txBox="1"/>
            <p:nvPr/>
          </p:nvSpPr>
          <p:spPr>
            <a:xfrm>
              <a:off x="7243429" y="852248"/>
              <a:ext cx="2370521" cy="389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371600">
                <a:defRPr/>
              </a:pPr>
              <a:r>
                <a:rPr lang="en-US" sz="3200" b="1" i="1" dirty="0">
                  <a:solidFill>
                    <a:srgbClr val="6F007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Bright" panose="02040602050505020304" pitchFamily="18" charset="0"/>
                </a:rPr>
                <a:t>WHAT IS MUSIC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84FD3BA-C53F-42EA-BF53-705F6B0BC246}"/>
                </a:ext>
              </a:extLst>
            </p:cNvPr>
            <p:cNvSpPr txBox="1"/>
            <p:nvPr/>
          </p:nvSpPr>
          <p:spPr>
            <a:xfrm>
              <a:off x="7243429" y="1249015"/>
              <a:ext cx="368515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371600">
                <a:defRPr/>
              </a:pPr>
              <a:r>
                <a:rPr lang="en-US" sz="2400" dirty="0">
                  <a:latin typeface="Lucida Bright" panose="02040602050505020304" pitchFamily="18" charset="0"/>
                </a:rPr>
                <a:t>It's an organized mixture of things such as melody and rhythm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2998F61-0432-4DC2-A24D-7FB3A3726326}"/>
              </a:ext>
            </a:extLst>
          </p:cNvPr>
          <p:cNvGrpSpPr/>
          <p:nvPr/>
        </p:nvGrpSpPr>
        <p:grpSpPr>
          <a:xfrm>
            <a:off x="11002120" y="7009283"/>
            <a:ext cx="7514479" cy="1354217"/>
            <a:chOff x="7334741" y="4708642"/>
            <a:chExt cx="5009650" cy="902811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83FE097-638A-4C7A-8E76-2DB7FA0AC557}"/>
                </a:ext>
              </a:extLst>
            </p:cNvPr>
            <p:cNvSpPr txBox="1"/>
            <p:nvPr/>
          </p:nvSpPr>
          <p:spPr>
            <a:xfrm>
              <a:off x="7334741" y="4708642"/>
              <a:ext cx="5009650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371600">
                <a:defRPr/>
              </a:pPr>
              <a:r>
                <a:rPr lang="en-US" sz="2800" b="1" i="1" dirty="0">
                  <a:solidFill>
                    <a:srgbClr val="007D1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Bright" panose="02040602050505020304" pitchFamily="18" charset="0"/>
                </a:rPr>
                <a:t>THE BUILDING BLOCKS OF MUSIC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B9CA2AA-486F-498F-A28A-032425FF98E6}"/>
                </a:ext>
              </a:extLst>
            </p:cNvPr>
            <p:cNvSpPr txBox="1"/>
            <p:nvPr/>
          </p:nvSpPr>
          <p:spPr>
            <a:xfrm>
              <a:off x="7351128" y="5057455"/>
              <a:ext cx="44277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371600">
                <a:defRPr/>
              </a:pPr>
              <a:r>
                <a:rPr lang="en-US" sz="2400" dirty="0">
                  <a:latin typeface="Lucida Bright" panose="02040602050505020304" pitchFamily="18" charset="0"/>
                </a:rPr>
                <a:t>Each song consists of fundamental elements: melody, harmony, rhythm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25C9F9E-4E68-49B5-B4ED-0E5450477EC8}"/>
              </a:ext>
            </a:extLst>
          </p:cNvPr>
          <p:cNvGrpSpPr/>
          <p:nvPr/>
        </p:nvGrpSpPr>
        <p:grpSpPr>
          <a:xfrm>
            <a:off x="699329" y="6952259"/>
            <a:ext cx="6635015" cy="1365923"/>
            <a:chOff x="466220" y="4670621"/>
            <a:chExt cx="4423342" cy="91061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35F79C1-498C-45A2-9306-46F1FC4D8394}"/>
                </a:ext>
              </a:extLst>
            </p:cNvPr>
            <p:cNvSpPr txBox="1"/>
            <p:nvPr/>
          </p:nvSpPr>
          <p:spPr>
            <a:xfrm>
              <a:off x="991915" y="4670621"/>
              <a:ext cx="3897647" cy="3898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371600">
                <a:defRPr/>
              </a:pPr>
              <a:r>
                <a:rPr lang="en-US" sz="3200" b="1" i="1" dirty="0">
                  <a:solidFill>
                    <a:srgbClr val="FB9C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Bright" panose="02040602050505020304" pitchFamily="18" charset="0"/>
                </a:rPr>
                <a:t>MUSIC ACROSS CULTURES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F135F0E-37E2-44ED-9DEB-CAD96E3461CF}"/>
                </a:ext>
              </a:extLst>
            </p:cNvPr>
            <p:cNvSpPr txBox="1"/>
            <p:nvPr/>
          </p:nvSpPr>
          <p:spPr>
            <a:xfrm>
              <a:off x="466220" y="5027238"/>
              <a:ext cx="4201030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1371600">
                <a:defRPr/>
              </a:pPr>
              <a:r>
                <a:rPr lang="en-US" sz="2400" dirty="0">
                  <a:latin typeface="Lucida Bright" panose="02040602050505020304" pitchFamily="18" charset="0"/>
                </a:rPr>
                <a:t>Music appears and sounds differently worldwide 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7709B3C-D9B3-4F54-B579-CBAF670C0D34}"/>
              </a:ext>
            </a:extLst>
          </p:cNvPr>
          <p:cNvGrpSpPr/>
          <p:nvPr/>
        </p:nvGrpSpPr>
        <p:grpSpPr>
          <a:xfrm>
            <a:off x="611445" y="1295960"/>
            <a:ext cx="6931243" cy="1420328"/>
            <a:chOff x="609600" y="856127"/>
            <a:chExt cx="4620827" cy="94688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9F36029-AD4C-4B84-82DB-34016634A2D7}"/>
                </a:ext>
              </a:extLst>
            </p:cNvPr>
            <p:cNvSpPr txBox="1"/>
            <p:nvPr/>
          </p:nvSpPr>
          <p:spPr>
            <a:xfrm>
              <a:off x="1494149" y="856127"/>
              <a:ext cx="3736278" cy="389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371600">
                <a:defRPr/>
              </a:pPr>
              <a:r>
                <a:rPr lang="en-US" sz="3200" b="1" i="1" dirty="0">
                  <a:solidFill>
                    <a:srgbClr val="0040D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Bright" panose="02040602050505020304" pitchFamily="18" charset="0"/>
                </a:rPr>
                <a:t>THE BRAIN LOVES MUSIC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3A3AC20-3092-423C-BE05-7F6450E1DF8F}"/>
                </a:ext>
              </a:extLst>
            </p:cNvPr>
            <p:cNvSpPr txBox="1"/>
            <p:nvPr/>
          </p:nvSpPr>
          <p:spPr>
            <a:xfrm>
              <a:off x="609600" y="1249014"/>
              <a:ext cx="435734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1371600">
                <a:defRPr/>
              </a:pPr>
              <a:r>
                <a:rPr lang="en-US" sz="2400" dirty="0">
                  <a:latin typeface="Lucida Bright" panose="02040602050505020304" pitchFamily="18" charset="0"/>
                </a:rPr>
                <a:t>Music isn't only fun—it's good for your brain!</a:t>
              </a:r>
            </a:p>
          </p:txBody>
        </p:sp>
      </p:grpSp>
      <p:sp>
        <p:nvSpPr>
          <p:cNvPr id="2" name="Star: 4 Points 1">
            <a:extLst>
              <a:ext uri="{FF2B5EF4-FFF2-40B4-BE49-F238E27FC236}">
                <a16:creationId xmlns:a16="http://schemas.microsoft.com/office/drawing/2014/main" id="{0140DE64-921E-4F97-9382-3E8522A3F4FD}"/>
              </a:ext>
            </a:extLst>
          </p:cNvPr>
          <p:cNvSpPr/>
          <p:nvPr/>
        </p:nvSpPr>
        <p:spPr>
          <a:xfrm>
            <a:off x="7820678" y="3799444"/>
            <a:ext cx="2688110" cy="2688110"/>
          </a:xfrm>
          <a:prstGeom prst="star4">
            <a:avLst>
              <a:gd name="adj" fmla="val 3808"/>
            </a:avLst>
          </a:prstGeom>
          <a:solidFill>
            <a:srgbClr val="00B0F0"/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defRPr/>
            </a:pPr>
            <a:endParaRPr lang="en-US" sz="27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0E05DE-C03D-BF59-20BE-F700DDF5948D}"/>
              </a:ext>
            </a:extLst>
          </p:cNvPr>
          <p:cNvSpPr/>
          <p:nvPr/>
        </p:nvSpPr>
        <p:spPr>
          <a:xfrm>
            <a:off x="14020800" y="9283723"/>
            <a:ext cx="4038600" cy="830998"/>
          </a:xfrm>
          <a:prstGeom prst="rect">
            <a:avLst/>
          </a:prstGeom>
          <a:solidFill>
            <a:schemeClr val="tx1">
              <a:alpha val="3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4000" dirty="0">
                <a:latin typeface="Berlin Sans FB" panose="020E0602020502020306" pitchFamily="34" charset="0"/>
              </a:rPr>
              <a:t>Div Vyas (D-125)</a:t>
            </a:r>
            <a:endParaRPr lang="en-IN" sz="24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52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6F7FA-8C09-6EEA-EC31-470DE59A7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Profile for Srutilaya Centre for Indian Music, Sweden">
            <a:extLst>
              <a:ext uri="{FF2B5EF4-FFF2-40B4-BE49-F238E27FC236}">
                <a16:creationId xmlns:a16="http://schemas.microsoft.com/office/drawing/2014/main" id="{B06FB1CD-5840-D844-7A18-FAB56ED5C7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1" b="2811"/>
          <a:stretch/>
        </p:blipFill>
        <p:spPr bwMode="auto">
          <a:xfrm>
            <a:off x="0" y="-34521"/>
            <a:ext cx="18288000" cy="1035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1224AF1C-52EF-9E8B-A414-44967B54A3C8}"/>
              </a:ext>
            </a:extLst>
          </p:cNvPr>
          <p:cNvSpPr/>
          <p:nvPr/>
        </p:nvSpPr>
        <p:spPr>
          <a:xfrm rot="-942481">
            <a:off x="-4337640" y="-3020695"/>
            <a:ext cx="16230600" cy="6041390"/>
          </a:xfrm>
          <a:custGeom>
            <a:avLst/>
            <a:gdLst/>
            <a:ahLst/>
            <a:cxnLst/>
            <a:rect l="l" t="t" r="r" b="b"/>
            <a:pathLst>
              <a:path w="16230600" h="6041390">
                <a:moveTo>
                  <a:pt x="0" y="0"/>
                </a:moveTo>
                <a:lnTo>
                  <a:pt x="16230600" y="0"/>
                </a:lnTo>
                <a:lnTo>
                  <a:pt x="16230600" y="6041390"/>
                </a:lnTo>
                <a:lnTo>
                  <a:pt x="0" y="60413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BE4F561-3902-8C7F-341E-C37958C7C12D}"/>
              </a:ext>
            </a:extLst>
          </p:cNvPr>
          <p:cNvSpPr/>
          <p:nvPr/>
        </p:nvSpPr>
        <p:spPr>
          <a:xfrm rot="10381571">
            <a:off x="5852206" y="8186905"/>
            <a:ext cx="17903048" cy="6663912"/>
          </a:xfrm>
          <a:custGeom>
            <a:avLst/>
            <a:gdLst/>
            <a:ahLst/>
            <a:cxnLst/>
            <a:rect l="l" t="t" r="r" b="b"/>
            <a:pathLst>
              <a:path w="17903048" h="6663912">
                <a:moveTo>
                  <a:pt x="0" y="0"/>
                </a:moveTo>
                <a:lnTo>
                  <a:pt x="17903048" y="0"/>
                </a:lnTo>
                <a:lnTo>
                  <a:pt x="17903048" y="6663912"/>
                </a:lnTo>
                <a:lnTo>
                  <a:pt x="0" y="6663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60F0A73-2354-BA75-A4B0-0292619785E8}"/>
              </a:ext>
            </a:extLst>
          </p:cNvPr>
          <p:cNvSpPr txBox="1"/>
          <p:nvPr/>
        </p:nvSpPr>
        <p:spPr>
          <a:xfrm>
            <a:off x="105646" y="7433140"/>
            <a:ext cx="13024202" cy="2146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712"/>
              </a:lnSpc>
            </a:pPr>
            <a:r>
              <a:rPr lang="en-US" sz="48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udy Old Style" panose="02020502050305020303" pitchFamily="18" charset="0"/>
                <a:ea typeface="ITC Edwardian Script"/>
                <a:cs typeface="ITC Edwardian Script"/>
                <a:sym typeface="ITC Edwardian Script"/>
              </a:rPr>
              <a:t>A JOURNEY THROUGH TIME AND HISTORY</a:t>
            </a: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6D126EA3-41BD-B5B8-D332-1222F5EB4B1F}"/>
              </a:ext>
            </a:extLst>
          </p:cNvPr>
          <p:cNvSpPr/>
          <p:nvPr/>
        </p:nvSpPr>
        <p:spPr>
          <a:xfrm rot="-747160">
            <a:off x="3024219" y="344260"/>
            <a:ext cx="559039" cy="532485"/>
          </a:xfrm>
          <a:custGeom>
            <a:avLst/>
            <a:gdLst/>
            <a:ahLst/>
            <a:cxnLst/>
            <a:rect l="l" t="t" r="r" b="b"/>
            <a:pathLst>
              <a:path w="559039" h="532485">
                <a:moveTo>
                  <a:pt x="0" y="0"/>
                </a:moveTo>
                <a:lnTo>
                  <a:pt x="559039" y="0"/>
                </a:lnTo>
                <a:lnTo>
                  <a:pt x="559039" y="532485"/>
                </a:lnTo>
                <a:lnTo>
                  <a:pt x="0" y="5324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0C3F67BB-B33B-631F-43B7-DAAE265CB965}"/>
              </a:ext>
            </a:extLst>
          </p:cNvPr>
          <p:cNvSpPr/>
          <p:nvPr/>
        </p:nvSpPr>
        <p:spPr>
          <a:xfrm rot="438326">
            <a:off x="588649" y="1671613"/>
            <a:ext cx="880103" cy="838298"/>
          </a:xfrm>
          <a:custGeom>
            <a:avLst/>
            <a:gdLst/>
            <a:ahLst/>
            <a:cxnLst/>
            <a:rect l="l" t="t" r="r" b="b"/>
            <a:pathLst>
              <a:path w="880103" h="838298">
                <a:moveTo>
                  <a:pt x="0" y="0"/>
                </a:moveTo>
                <a:lnTo>
                  <a:pt x="880102" y="0"/>
                </a:lnTo>
                <a:lnTo>
                  <a:pt x="880102" y="838298"/>
                </a:lnTo>
                <a:lnTo>
                  <a:pt x="0" y="838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4827BD0F-DB5F-F352-2120-CF0304633090}"/>
              </a:ext>
            </a:extLst>
          </p:cNvPr>
          <p:cNvSpPr/>
          <p:nvPr/>
        </p:nvSpPr>
        <p:spPr>
          <a:xfrm rot="-533527">
            <a:off x="16910747" y="7907157"/>
            <a:ext cx="880103" cy="838298"/>
          </a:xfrm>
          <a:custGeom>
            <a:avLst/>
            <a:gdLst/>
            <a:ahLst/>
            <a:cxnLst/>
            <a:rect l="l" t="t" r="r" b="b"/>
            <a:pathLst>
              <a:path w="880103" h="838298">
                <a:moveTo>
                  <a:pt x="0" y="0"/>
                </a:moveTo>
                <a:lnTo>
                  <a:pt x="880103" y="0"/>
                </a:lnTo>
                <a:lnTo>
                  <a:pt x="880103" y="838298"/>
                </a:lnTo>
                <a:lnTo>
                  <a:pt x="0" y="838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4C01A9C1-59DC-06D2-696A-B0FA56C38625}"/>
              </a:ext>
            </a:extLst>
          </p:cNvPr>
          <p:cNvSpPr txBox="1"/>
          <p:nvPr/>
        </p:nvSpPr>
        <p:spPr>
          <a:xfrm>
            <a:off x="355722" y="8067865"/>
            <a:ext cx="4802435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2"/>
              </a:lnSpc>
            </a:pPr>
            <a:r>
              <a:rPr lang="en-US" sz="4701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  <a:ea typeface="Marcellus"/>
                <a:cs typeface="Marcellus"/>
                <a:sym typeface="Marcellus"/>
              </a:rPr>
              <a:t>Chapter 2</a:t>
            </a:r>
          </a:p>
        </p:txBody>
      </p:sp>
    </p:spTree>
    <p:extLst>
      <p:ext uri="{BB962C8B-B14F-4D97-AF65-F5344CB8AC3E}">
        <p14:creationId xmlns:p14="http://schemas.microsoft.com/office/powerpoint/2010/main" val="2665931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12" descr="Cool Music Stock Photos, Images and Backgrounds for Free Download">
            <a:extLst>
              <a:ext uri="{FF2B5EF4-FFF2-40B4-BE49-F238E27FC236}">
                <a16:creationId xmlns:a16="http://schemas.microsoft.com/office/drawing/2014/main" id="{2A6CCADE-6FB4-A603-82E5-383B29AB1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362" y="-64207"/>
            <a:ext cx="18339360" cy="1035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8AF3033-C352-4860-A75B-FB2CD72BF30B}"/>
              </a:ext>
            </a:extLst>
          </p:cNvPr>
          <p:cNvCxnSpPr>
            <a:stCxn id="21" idx="2"/>
            <a:endCxn id="23" idx="0"/>
          </p:cNvCxnSpPr>
          <p:nvPr/>
        </p:nvCxnSpPr>
        <p:spPr>
          <a:xfrm flipH="1">
            <a:off x="884506" y="2632193"/>
            <a:ext cx="7418" cy="20511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67BEADA-2315-49FA-988D-F17C4E691517}"/>
              </a:ext>
            </a:extLst>
          </p:cNvPr>
          <p:cNvSpPr/>
          <p:nvPr/>
        </p:nvSpPr>
        <p:spPr>
          <a:xfrm>
            <a:off x="883320" y="2079343"/>
            <a:ext cx="553917" cy="57186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7000">
                <a:schemeClr val="tx1">
                  <a:lumMod val="50000"/>
                  <a:lumOff val="50000"/>
                  <a:alpha val="42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B30D744-4424-4D09-B316-05B34DDF8C04}"/>
              </a:ext>
            </a:extLst>
          </p:cNvPr>
          <p:cNvSpPr/>
          <p:nvPr/>
        </p:nvSpPr>
        <p:spPr>
          <a:xfrm>
            <a:off x="2" y="1940438"/>
            <a:ext cx="18287999" cy="1399113"/>
          </a:xfrm>
          <a:custGeom>
            <a:avLst/>
            <a:gdLst>
              <a:gd name="connsiteX0" fmla="*/ 0 w 12191999"/>
              <a:gd name="connsiteY0" fmla="*/ 0 h 932742"/>
              <a:gd name="connsiteX1" fmla="*/ 234580 w 12191999"/>
              <a:gd name="connsiteY1" fmla="*/ 97027 h 932742"/>
              <a:gd name="connsiteX2" fmla="*/ 6096000 w 12191999"/>
              <a:gd name="connsiteY2" fmla="*/ 859854 h 932742"/>
              <a:gd name="connsiteX3" fmla="*/ 11957421 w 12191999"/>
              <a:gd name="connsiteY3" fmla="*/ 97027 h 932742"/>
              <a:gd name="connsiteX4" fmla="*/ 12191999 w 12191999"/>
              <a:gd name="connsiteY4" fmla="*/ 1 h 932742"/>
              <a:gd name="connsiteX5" fmla="*/ 12191999 w 12191999"/>
              <a:gd name="connsiteY5" fmla="*/ 75420 h 932742"/>
              <a:gd name="connsiteX6" fmla="*/ 12190366 w 12191999"/>
              <a:gd name="connsiteY6" fmla="*/ 76220 h 932742"/>
              <a:gd name="connsiteX7" fmla="*/ 6096000 w 12191999"/>
              <a:gd name="connsiteY7" fmla="*/ 932742 h 932742"/>
              <a:gd name="connsiteX8" fmla="*/ 1634 w 12191999"/>
              <a:gd name="connsiteY8" fmla="*/ 76220 h 932742"/>
              <a:gd name="connsiteX9" fmla="*/ 0 w 12191999"/>
              <a:gd name="connsiteY9" fmla="*/ 75419 h 932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932742">
                <a:moveTo>
                  <a:pt x="0" y="0"/>
                </a:moveTo>
                <a:lnTo>
                  <a:pt x="234580" y="97027"/>
                </a:lnTo>
                <a:cubicBezTo>
                  <a:pt x="1462777" y="555455"/>
                  <a:pt x="3628849" y="859854"/>
                  <a:pt x="6096000" y="859854"/>
                </a:cubicBezTo>
                <a:cubicBezTo>
                  <a:pt x="8563152" y="859854"/>
                  <a:pt x="10729223" y="555455"/>
                  <a:pt x="11957421" y="97027"/>
                </a:cubicBezTo>
                <a:lnTo>
                  <a:pt x="12191999" y="1"/>
                </a:lnTo>
                <a:lnTo>
                  <a:pt x="12191999" y="75420"/>
                </a:lnTo>
                <a:lnTo>
                  <a:pt x="12190366" y="76220"/>
                </a:lnTo>
                <a:cubicBezTo>
                  <a:pt x="11016695" y="586403"/>
                  <a:pt x="8727628" y="932742"/>
                  <a:pt x="6096000" y="932742"/>
                </a:cubicBezTo>
                <a:cubicBezTo>
                  <a:pt x="3464372" y="932742"/>
                  <a:pt x="1175306" y="586403"/>
                  <a:pt x="1634" y="76220"/>
                </a:cubicBezTo>
                <a:lnTo>
                  <a:pt x="0" y="7541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9A9A9A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1" name="Diamond 20">
            <a:extLst>
              <a:ext uri="{FF2B5EF4-FFF2-40B4-BE49-F238E27FC236}">
                <a16:creationId xmlns:a16="http://schemas.microsoft.com/office/drawing/2014/main" id="{52ADA01F-D54B-433F-B7FC-C3B439DA4879}"/>
              </a:ext>
            </a:extLst>
          </p:cNvPr>
          <p:cNvSpPr/>
          <p:nvPr/>
        </p:nvSpPr>
        <p:spPr>
          <a:xfrm>
            <a:off x="623566" y="2095480"/>
            <a:ext cx="536714" cy="536714"/>
          </a:xfrm>
          <a:prstGeom prst="diamond">
            <a:avLst/>
          </a:prstGeom>
          <a:gradFill flip="none" rotWithShape="1">
            <a:gsLst>
              <a:gs pos="0">
                <a:srgbClr val="FFFF00"/>
              </a:gs>
              <a:gs pos="96000">
                <a:srgbClr val="FF9900"/>
              </a:gs>
            </a:gsLst>
            <a:lin ang="27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4CDE21F-580A-4657-A8AE-FD0940EF1655}"/>
              </a:ext>
            </a:extLst>
          </p:cNvPr>
          <p:cNvSpPr/>
          <p:nvPr/>
        </p:nvSpPr>
        <p:spPr>
          <a:xfrm>
            <a:off x="884505" y="4660337"/>
            <a:ext cx="1354017" cy="139788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7000">
                <a:schemeClr val="tx1">
                  <a:lumMod val="50000"/>
                  <a:lumOff val="50000"/>
                  <a:alpha val="42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C9E2AF7-3B18-44E8-9DB1-E7422478CB04}"/>
              </a:ext>
            </a:extLst>
          </p:cNvPr>
          <p:cNvGrpSpPr/>
          <p:nvPr/>
        </p:nvGrpSpPr>
        <p:grpSpPr>
          <a:xfrm>
            <a:off x="891923" y="3067894"/>
            <a:ext cx="3646516" cy="1736023"/>
            <a:chOff x="615654" y="2089196"/>
            <a:chExt cx="1898900" cy="115734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16A6CB6-69DA-4BE6-A32C-EBFBA8CB829D}"/>
                </a:ext>
              </a:extLst>
            </p:cNvPr>
            <p:cNvSpPr txBox="1"/>
            <p:nvPr/>
          </p:nvSpPr>
          <p:spPr>
            <a:xfrm>
              <a:off x="615654" y="2089196"/>
              <a:ext cx="1898900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Century Gothic" panose="020B0502020202020204" pitchFamily="34" charset="0"/>
                </a:rPr>
                <a:t>ANCIENT ORIGINS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AD7F21-A13E-461C-86F2-CF0429CFE4C8}"/>
                </a:ext>
              </a:extLst>
            </p:cNvPr>
            <p:cNvSpPr txBox="1"/>
            <p:nvPr/>
          </p:nvSpPr>
          <p:spPr>
            <a:xfrm>
              <a:off x="657618" y="2446325"/>
              <a:ext cx="1623965" cy="800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>
                  <a:latin typeface="Century Gothic" panose="020B0502020202020204" pitchFamily="34" charset="0"/>
                </a:defRPr>
              </a:lvl1pPr>
            </a:lstStyle>
            <a:p>
              <a:r>
                <a:rPr lang="en-US" sz="2400" dirty="0"/>
                <a:t>Primitive instruments like drums and flutes</a:t>
              </a:r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CCCC07C-35EF-4F6F-8C60-7F871754B9EB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6692648" y="3522443"/>
            <a:ext cx="7418" cy="207099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AB9E5EBA-48CE-4DFA-868E-D6E2053AECCF}"/>
              </a:ext>
            </a:extLst>
          </p:cNvPr>
          <p:cNvSpPr/>
          <p:nvPr/>
        </p:nvSpPr>
        <p:spPr>
          <a:xfrm>
            <a:off x="6691463" y="2969593"/>
            <a:ext cx="553917" cy="57186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7000">
                <a:schemeClr val="tx1">
                  <a:lumMod val="50000"/>
                  <a:lumOff val="50000"/>
                  <a:alpha val="42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9" name="Diamond 28">
            <a:extLst>
              <a:ext uri="{FF2B5EF4-FFF2-40B4-BE49-F238E27FC236}">
                <a16:creationId xmlns:a16="http://schemas.microsoft.com/office/drawing/2014/main" id="{F56F6180-66A5-4B92-AF2A-B0DAF9EB99A0}"/>
              </a:ext>
            </a:extLst>
          </p:cNvPr>
          <p:cNvSpPr/>
          <p:nvPr/>
        </p:nvSpPr>
        <p:spPr>
          <a:xfrm>
            <a:off x="6431708" y="2985730"/>
            <a:ext cx="536714" cy="536714"/>
          </a:xfrm>
          <a:prstGeom prst="diamond">
            <a:avLst/>
          </a:prstGeom>
          <a:gradFill flip="none" rotWithShape="1">
            <a:gsLst>
              <a:gs pos="0">
                <a:srgbClr val="00CC99"/>
              </a:gs>
              <a:gs pos="96000">
                <a:srgbClr val="000099"/>
              </a:gs>
            </a:gsLst>
            <a:lin ang="27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5A24988-02B6-4273-99AA-C810D54110BB}"/>
              </a:ext>
            </a:extLst>
          </p:cNvPr>
          <p:cNvSpPr/>
          <p:nvPr/>
        </p:nvSpPr>
        <p:spPr>
          <a:xfrm>
            <a:off x="6702425" y="5562743"/>
            <a:ext cx="1354017" cy="139788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7000">
                <a:schemeClr val="tx1">
                  <a:lumMod val="50000"/>
                  <a:lumOff val="50000"/>
                  <a:alpha val="42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0CAFEC7-12DA-4A8D-9634-130512FBDCAD}"/>
              </a:ext>
            </a:extLst>
          </p:cNvPr>
          <p:cNvGrpSpPr/>
          <p:nvPr/>
        </p:nvGrpSpPr>
        <p:grpSpPr>
          <a:xfrm>
            <a:off x="6795696" y="3714670"/>
            <a:ext cx="3638303" cy="2118942"/>
            <a:chOff x="4528769" y="2476445"/>
            <a:chExt cx="2138676" cy="141262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0B237A-63F0-4F0A-A68C-524A9C8A7241}"/>
                </a:ext>
              </a:extLst>
            </p:cNvPr>
            <p:cNvSpPr txBox="1"/>
            <p:nvPr/>
          </p:nvSpPr>
          <p:spPr>
            <a:xfrm>
              <a:off x="4537658" y="2476445"/>
              <a:ext cx="1248596" cy="636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Century Gothic" panose="020B0502020202020204" pitchFamily="34" charset="0"/>
                </a:rPr>
                <a:t>CLASSICAL ERA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9576820-4497-4744-B7FA-7FA5DC331186}"/>
                </a:ext>
              </a:extLst>
            </p:cNvPr>
            <p:cNvSpPr txBox="1"/>
            <p:nvPr/>
          </p:nvSpPr>
          <p:spPr>
            <a:xfrm>
              <a:off x="4528769" y="3088853"/>
              <a:ext cx="2138676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>
                  <a:latin typeface="Century Gothic" panose="020B0502020202020204" pitchFamily="34" charset="0"/>
                </a:defRPr>
              </a:lvl1pPr>
            </a:lstStyle>
            <a:p>
              <a:r>
                <a:rPr lang="en-US" sz="2400" dirty="0"/>
                <a:t>Birth of musical notation, Gregorian chants</a:t>
              </a:r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BC8361-8C62-4334-99EE-44A5C126EA5A}"/>
              </a:ext>
            </a:extLst>
          </p:cNvPr>
          <p:cNvCxnSpPr>
            <a:stCxn id="45" idx="2"/>
            <a:endCxn id="47" idx="0"/>
          </p:cNvCxnSpPr>
          <p:nvPr/>
        </p:nvCxnSpPr>
        <p:spPr>
          <a:xfrm flipH="1">
            <a:off x="12636271" y="3442438"/>
            <a:ext cx="7418" cy="25878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55AEFBCB-8E60-4365-AD90-0D68717AC83D}"/>
              </a:ext>
            </a:extLst>
          </p:cNvPr>
          <p:cNvSpPr/>
          <p:nvPr/>
        </p:nvSpPr>
        <p:spPr>
          <a:xfrm>
            <a:off x="12635085" y="2889587"/>
            <a:ext cx="553917" cy="57186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7000">
                <a:schemeClr val="tx1">
                  <a:lumMod val="50000"/>
                  <a:lumOff val="50000"/>
                  <a:alpha val="42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5" name="Diamond 44">
            <a:extLst>
              <a:ext uri="{FF2B5EF4-FFF2-40B4-BE49-F238E27FC236}">
                <a16:creationId xmlns:a16="http://schemas.microsoft.com/office/drawing/2014/main" id="{9229EEC8-7DBC-4B20-8C1E-0C7A3903196D}"/>
              </a:ext>
            </a:extLst>
          </p:cNvPr>
          <p:cNvSpPr/>
          <p:nvPr/>
        </p:nvSpPr>
        <p:spPr>
          <a:xfrm>
            <a:off x="12375331" y="2905724"/>
            <a:ext cx="536714" cy="536714"/>
          </a:xfrm>
          <a:prstGeom prst="diamond">
            <a:avLst/>
          </a:prstGeom>
          <a:gradFill flip="none" rotWithShape="1">
            <a:gsLst>
              <a:gs pos="0">
                <a:srgbClr val="00CCFF"/>
              </a:gs>
              <a:gs pos="96000">
                <a:srgbClr val="669900"/>
              </a:gs>
            </a:gsLst>
            <a:lin ang="27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C7E9DED-62E9-4C1C-A1F8-2EAB0A1E372E}"/>
              </a:ext>
            </a:extLst>
          </p:cNvPr>
          <p:cNvSpPr/>
          <p:nvPr/>
        </p:nvSpPr>
        <p:spPr>
          <a:xfrm>
            <a:off x="12633911" y="6001847"/>
            <a:ext cx="1354017" cy="139788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7000">
                <a:schemeClr val="tx1">
                  <a:lumMod val="50000"/>
                  <a:lumOff val="50000"/>
                  <a:alpha val="42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6612554-A31A-454A-A231-72E043E012CB}"/>
              </a:ext>
            </a:extLst>
          </p:cNvPr>
          <p:cNvGrpSpPr/>
          <p:nvPr/>
        </p:nvGrpSpPr>
        <p:grpSpPr>
          <a:xfrm>
            <a:off x="12714950" y="3711932"/>
            <a:ext cx="3626963" cy="2229224"/>
            <a:chOff x="8486238" y="2423108"/>
            <a:chExt cx="1965850" cy="1486146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3ACBD14-1199-4F85-B1EF-BBD1700A2E12}"/>
                </a:ext>
              </a:extLst>
            </p:cNvPr>
            <p:cNvSpPr txBox="1"/>
            <p:nvPr/>
          </p:nvSpPr>
          <p:spPr>
            <a:xfrm>
              <a:off x="8500073" y="2423108"/>
              <a:ext cx="1952015" cy="636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Century Gothic" panose="020B0502020202020204" pitchFamily="34" charset="0"/>
                </a:rPr>
                <a:t>MODERN REVOLUTION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029C5C6-D93D-487E-90F9-19F9040DC818}"/>
                </a:ext>
              </a:extLst>
            </p:cNvPr>
            <p:cNvSpPr txBox="1"/>
            <p:nvPr/>
          </p:nvSpPr>
          <p:spPr>
            <a:xfrm>
              <a:off x="8486238" y="3109036"/>
              <a:ext cx="1558492" cy="800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>
                  <a:latin typeface="Century Gothic" panose="020B0502020202020204" pitchFamily="34" charset="0"/>
                </a:defRPr>
              </a:lvl1pPr>
            </a:lstStyle>
            <a:p>
              <a:r>
                <a:rPr lang="en-US" sz="2400" dirty="0"/>
                <a:t>Jazz, rock, pop, and electronic music emerged </a:t>
              </a:r>
            </a:p>
          </p:txBody>
        </p: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93D3B9E-2492-4E96-B9BA-35118E4C50CC}"/>
              </a:ext>
            </a:extLst>
          </p:cNvPr>
          <p:cNvCxnSpPr>
            <a:stCxn id="53" idx="2"/>
            <a:endCxn id="55" idx="0"/>
          </p:cNvCxnSpPr>
          <p:nvPr/>
        </p:nvCxnSpPr>
        <p:spPr>
          <a:xfrm flipH="1">
            <a:off x="16232166" y="2946318"/>
            <a:ext cx="7418" cy="18722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53789A3B-26D6-4F50-BD47-9A40AD17593A}"/>
              </a:ext>
            </a:extLst>
          </p:cNvPr>
          <p:cNvSpPr/>
          <p:nvPr/>
        </p:nvSpPr>
        <p:spPr>
          <a:xfrm>
            <a:off x="16230981" y="2393468"/>
            <a:ext cx="553917" cy="57186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7000">
                <a:schemeClr val="tx1">
                  <a:lumMod val="50000"/>
                  <a:lumOff val="50000"/>
                  <a:alpha val="42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53" name="Diamond 52">
            <a:extLst>
              <a:ext uri="{FF2B5EF4-FFF2-40B4-BE49-F238E27FC236}">
                <a16:creationId xmlns:a16="http://schemas.microsoft.com/office/drawing/2014/main" id="{B1FA84AE-59B3-4247-B1A8-0732C41195D4}"/>
              </a:ext>
            </a:extLst>
          </p:cNvPr>
          <p:cNvSpPr/>
          <p:nvPr/>
        </p:nvSpPr>
        <p:spPr>
          <a:xfrm>
            <a:off x="15971226" y="2409605"/>
            <a:ext cx="536714" cy="536714"/>
          </a:xfrm>
          <a:prstGeom prst="diamond">
            <a:avLst/>
          </a:prstGeom>
          <a:gradFill flip="none" rotWithShape="1">
            <a:gsLst>
              <a:gs pos="0">
                <a:srgbClr val="FFCC00"/>
              </a:gs>
              <a:gs pos="96000">
                <a:srgbClr val="003366"/>
              </a:gs>
            </a:gsLst>
            <a:lin ang="2700000" scaled="1"/>
            <a:tileRect/>
          </a:gra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1EA01BE-99A2-4D0B-BF6B-0C58F6E21567}"/>
              </a:ext>
            </a:extLst>
          </p:cNvPr>
          <p:cNvSpPr/>
          <p:nvPr/>
        </p:nvSpPr>
        <p:spPr>
          <a:xfrm>
            <a:off x="16222389" y="4812420"/>
            <a:ext cx="1354017" cy="139788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7000">
                <a:schemeClr val="tx1">
                  <a:lumMod val="50000"/>
                  <a:lumOff val="50000"/>
                  <a:alpha val="42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7E33FBD-D564-467E-802C-A343EF35E09D}"/>
              </a:ext>
            </a:extLst>
          </p:cNvPr>
          <p:cNvGrpSpPr/>
          <p:nvPr/>
        </p:nvGrpSpPr>
        <p:grpSpPr>
          <a:xfrm>
            <a:off x="16403738" y="2904142"/>
            <a:ext cx="2066949" cy="1930796"/>
            <a:chOff x="10673745" y="1868035"/>
            <a:chExt cx="1534137" cy="1287196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E5E0F61-34A1-4C10-882C-83D5F0D3E32F}"/>
                </a:ext>
              </a:extLst>
            </p:cNvPr>
            <p:cNvSpPr txBox="1"/>
            <p:nvPr/>
          </p:nvSpPr>
          <p:spPr>
            <a:xfrm>
              <a:off x="10673745" y="1868035"/>
              <a:ext cx="1122011" cy="636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Century Gothic" panose="020B0502020202020204" pitchFamily="34" charset="0"/>
                </a:rPr>
                <a:t>DIGITAL AGE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2625FC0-ABE3-4701-873B-38202E81E8FD}"/>
                </a:ext>
              </a:extLst>
            </p:cNvPr>
            <p:cNvSpPr txBox="1"/>
            <p:nvPr/>
          </p:nvSpPr>
          <p:spPr>
            <a:xfrm>
              <a:off x="10697134" y="2478123"/>
              <a:ext cx="1510748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entury Gothic" panose="020B0502020202020204" pitchFamily="34" charset="0"/>
                </a:rPr>
                <a:t>Streaming, AI-generated music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F33FC6C-A62C-4096-BA1F-B11A0C8F28B9}"/>
              </a:ext>
            </a:extLst>
          </p:cNvPr>
          <p:cNvGrpSpPr/>
          <p:nvPr/>
        </p:nvGrpSpPr>
        <p:grpSpPr>
          <a:xfrm>
            <a:off x="15555157" y="4818519"/>
            <a:ext cx="1354017" cy="1354017"/>
            <a:chOff x="10122160" y="3235225"/>
            <a:chExt cx="902678" cy="902678"/>
          </a:xfrm>
        </p:grpSpPr>
        <p:sp>
          <p:nvSpPr>
            <p:cNvPr id="55" name="Diamond 54">
              <a:extLst>
                <a:ext uri="{FF2B5EF4-FFF2-40B4-BE49-F238E27FC236}">
                  <a16:creationId xmlns:a16="http://schemas.microsoft.com/office/drawing/2014/main" id="{F8E00BC0-406E-4C65-BE2F-014A15388A9C}"/>
                </a:ext>
              </a:extLst>
            </p:cNvPr>
            <p:cNvSpPr/>
            <p:nvPr/>
          </p:nvSpPr>
          <p:spPr>
            <a:xfrm>
              <a:off x="10122160" y="3235225"/>
              <a:ext cx="902678" cy="902678"/>
            </a:xfrm>
            <a:prstGeom prst="diamond">
              <a:avLst/>
            </a:prstGeom>
            <a:gradFill flip="none" rotWithShape="1">
              <a:gsLst>
                <a:gs pos="0">
                  <a:srgbClr val="FFCC00"/>
                </a:gs>
                <a:gs pos="96000">
                  <a:srgbClr val="003366"/>
                </a:gs>
              </a:gsLst>
              <a:lin ang="10800000" scaled="1"/>
              <a:tileRect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E611CC-C0D4-48B0-8A66-EC252AAC8F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25" t="2655" r="8906" b="16340"/>
            <a:stretch/>
          </p:blipFill>
          <p:spPr>
            <a:xfrm>
              <a:off x="10393460" y="3490186"/>
              <a:ext cx="369279" cy="369898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D38AFD5-935A-43B5-9583-07DCBB5EC618}"/>
              </a:ext>
            </a:extLst>
          </p:cNvPr>
          <p:cNvGrpSpPr/>
          <p:nvPr/>
        </p:nvGrpSpPr>
        <p:grpSpPr>
          <a:xfrm>
            <a:off x="11959262" y="6030257"/>
            <a:ext cx="1354017" cy="1354017"/>
            <a:chOff x="7972841" y="4020171"/>
            <a:chExt cx="902678" cy="902678"/>
          </a:xfrm>
        </p:grpSpPr>
        <p:sp>
          <p:nvSpPr>
            <p:cNvPr id="47" name="Diamond 46">
              <a:extLst>
                <a:ext uri="{FF2B5EF4-FFF2-40B4-BE49-F238E27FC236}">
                  <a16:creationId xmlns:a16="http://schemas.microsoft.com/office/drawing/2014/main" id="{F6274A7D-83C4-4FD0-A0E3-3B6CBEE78F30}"/>
                </a:ext>
              </a:extLst>
            </p:cNvPr>
            <p:cNvSpPr/>
            <p:nvPr/>
          </p:nvSpPr>
          <p:spPr>
            <a:xfrm>
              <a:off x="7972841" y="4020171"/>
              <a:ext cx="902678" cy="902678"/>
            </a:xfrm>
            <a:prstGeom prst="diamond">
              <a:avLst/>
            </a:prstGeom>
            <a:gradFill flip="none" rotWithShape="1">
              <a:gsLst>
                <a:gs pos="0">
                  <a:srgbClr val="00CCFF"/>
                </a:gs>
                <a:gs pos="96000">
                  <a:srgbClr val="669900"/>
                </a:gs>
              </a:gsLst>
              <a:lin ang="10800000" scaled="1"/>
              <a:tileRect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F572A1-A101-4C82-AC87-413F2A7B0F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45" t="5181" r="13169" b="17887"/>
            <a:stretch/>
          </p:blipFill>
          <p:spPr>
            <a:xfrm>
              <a:off x="8294438" y="4276582"/>
              <a:ext cx="313591" cy="325197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81173B3-191D-4533-83E5-EE9457E32842}"/>
              </a:ext>
            </a:extLst>
          </p:cNvPr>
          <p:cNvGrpSpPr/>
          <p:nvPr/>
        </p:nvGrpSpPr>
        <p:grpSpPr>
          <a:xfrm>
            <a:off x="6015639" y="5593434"/>
            <a:ext cx="1354017" cy="1354017"/>
            <a:chOff x="4010426" y="3728956"/>
            <a:chExt cx="902678" cy="902678"/>
          </a:xfrm>
        </p:grpSpPr>
        <p:sp>
          <p:nvSpPr>
            <p:cNvPr id="31" name="Diamond 30">
              <a:extLst>
                <a:ext uri="{FF2B5EF4-FFF2-40B4-BE49-F238E27FC236}">
                  <a16:creationId xmlns:a16="http://schemas.microsoft.com/office/drawing/2014/main" id="{207CF2DE-069D-4C85-BEAD-2E28CCA1C94C}"/>
                </a:ext>
              </a:extLst>
            </p:cNvPr>
            <p:cNvSpPr/>
            <p:nvPr/>
          </p:nvSpPr>
          <p:spPr>
            <a:xfrm>
              <a:off x="4010426" y="3728956"/>
              <a:ext cx="902678" cy="902678"/>
            </a:xfrm>
            <a:prstGeom prst="diamond">
              <a:avLst/>
            </a:prstGeom>
            <a:gradFill flip="none" rotWithShape="1">
              <a:gsLst>
                <a:gs pos="0">
                  <a:srgbClr val="00CC99"/>
                </a:gs>
                <a:gs pos="96000">
                  <a:srgbClr val="000099"/>
                </a:gs>
              </a:gsLst>
              <a:lin ang="10800000" scaled="1"/>
              <a:tileRect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A3E18344-D0B2-4670-9090-2280A38795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29" t="2353" r="12367" b="18923"/>
            <a:stretch/>
          </p:blipFill>
          <p:spPr>
            <a:xfrm>
              <a:off x="4277749" y="3981648"/>
              <a:ext cx="377919" cy="394558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6EBB04F-D369-4330-9231-1F4B7E197D98}"/>
              </a:ext>
            </a:extLst>
          </p:cNvPr>
          <p:cNvGrpSpPr/>
          <p:nvPr/>
        </p:nvGrpSpPr>
        <p:grpSpPr>
          <a:xfrm>
            <a:off x="207497" y="4683309"/>
            <a:ext cx="1354017" cy="1354017"/>
            <a:chOff x="138331" y="3122206"/>
            <a:chExt cx="902678" cy="902678"/>
          </a:xfrm>
        </p:grpSpPr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BF275860-46AC-4971-9B22-240722D3DE8A}"/>
                </a:ext>
              </a:extLst>
            </p:cNvPr>
            <p:cNvSpPr/>
            <p:nvPr/>
          </p:nvSpPr>
          <p:spPr>
            <a:xfrm>
              <a:off x="138331" y="3122206"/>
              <a:ext cx="902678" cy="902678"/>
            </a:xfrm>
            <a:prstGeom prst="diamond">
              <a:avLst/>
            </a:prstGeom>
            <a:gradFill flip="none" rotWithShape="1">
              <a:gsLst>
                <a:gs pos="0">
                  <a:srgbClr val="FFFF00"/>
                </a:gs>
                <a:gs pos="96000">
                  <a:srgbClr val="FF9900"/>
                </a:gs>
              </a:gsLst>
              <a:lin ang="10800000" scaled="1"/>
              <a:tileRect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F6EBDC55-06BA-4869-BAD1-959D4CD10A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18" t="2435" r="11776" b="18280"/>
            <a:stretch/>
          </p:blipFill>
          <p:spPr>
            <a:xfrm>
              <a:off x="408691" y="3387402"/>
              <a:ext cx="361169" cy="370898"/>
            </a:xfrm>
            <a:prstGeom prst="rect">
              <a:avLst/>
            </a:prstGeom>
          </p:spPr>
        </p:pic>
      </p:grpSp>
      <p:sp>
        <p:nvSpPr>
          <p:cNvPr id="72" name="TextBox 5">
            <a:extLst>
              <a:ext uri="{FF2B5EF4-FFF2-40B4-BE49-F238E27FC236}">
                <a16:creationId xmlns:a16="http://schemas.microsoft.com/office/drawing/2014/main" id="{9229DEFC-F36F-39DA-EB79-66FE18E13611}"/>
              </a:ext>
            </a:extLst>
          </p:cNvPr>
          <p:cNvSpPr txBox="1"/>
          <p:nvPr/>
        </p:nvSpPr>
        <p:spPr>
          <a:xfrm>
            <a:off x="2146018" y="-829511"/>
            <a:ext cx="13944600" cy="2253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712"/>
              </a:lnSpc>
            </a:pPr>
            <a:r>
              <a:rPr lang="en-US" sz="7200" b="1" dirty="0">
                <a:latin typeface="Goudy Old Style" panose="02020502050305020303" pitchFamily="18" charset="0"/>
                <a:ea typeface="ITC Edwardian Script"/>
                <a:cs typeface="ITC Edwardian Script"/>
                <a:sym typeface="ITC Edwardian Script"/>
              </a:rPr>
              <a:t>EVOLUTION OF MUSIC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A4464C51-953D-020E-BE7A-6E4E70DC657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34246">
            <a:off x="-576137" y="-448152"/>
            <a:ext cx="4349534" cy="230791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37083E7E-A437-4E77-721B-10EB7FB58C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1868" y="7219677"/>
            <a:ext cx="4895850" cy="4010025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EE0F16C-2DAC-957E-5C1E-B34CF4838EF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200" y="-1597071"/>
            <a:ext cx="4903828" cy="3679996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8E3DC596-CDC8-1453-F125-6F5268B74A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31259">
            <a:off x="13787424" y="8160015"/>
            <a:ext cx="6211264" cy="250186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71A62CC-52AB-3350-9EB3-817F8EB3FD11}"/>
              </a:ext>
            </a:extLst>
          </p:cNvPr>
          <p:cNvSpPr/>
          <p:nvPr/>
        </p:nvSpPr>
        <p:spPr>
          <a:xfrm>
            <a:off x="10210800" y="9306844"/>
            <a:ext cx="5884313" cy="830998"/>
          </a:xfrm>
          <a:prstGeom prst="rect">
            <a:avLst/>
          </a:prstGeom>
          <a:solidFill>
            <a:schemeClr val="tx1">
              <a:alpha val="3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4000" dirty="0">
                <a:latin typeface="Berlin Sans FB" panose="020E0602020502020306" pitchFamily="34" charset="0"/>
              </a:rPr>
              <a:t>Hetansh </a:t>
            </a:r>
            <a:r>
              <a:rPr lang="en-IN" sz="4000" dirty="0" err="1">
                <a:latin typeface="Berlin Sans FB" panose="020E0602020502020306" pitchFamily="34" charset="0"/>
              </a:rPr>
              <a:t>Waghela</a:t>
            </a:r>
            <a:r>
              <a:rPr lang="en-IN" sz="4000" dirty="0">
                <a:latin typeface="Berlin Sans FB" panose="020E0602020502020306" pitchFamily="34" charset="0"/>
              </a:rPr>
              <a:t> (D-126)</a:t>
            </a:r>
            <a:endParaRPr lang="en-IN" sz="24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53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10" dur="200" fill="hold"/>
                                        <p:tgtEl>
                                          <p:spTgt spid="21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"/>
                            </p:stCondLst>
                            <p:childTnLst>
                              <p:par>
                                <p:cTn id="1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50"/>
                            </p:stCondLst>
                            <p:childTnLst>
                              <p:par>
                                <p:cTn id="22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7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6" presetClass="emph" presetSubtype="0" autoRev="1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44" dur="200" fill="hold"/>
                                        <p:tgtEl>
                                          <p:spTgt spid="29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0"/>
                            </p:stCondLst>
                            <p:childTnLst>
                              <p:par>
                                <p:cTn id="49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50"/>
                            </p:stCondLst>
                            <p:childTnLst>
                              <p:par>
                                <p:cTn id="56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7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6" presetClass="emph" presetSubtype="0" autoRev="1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78" dur="200" fill="hold"/>
                                        <p:tgtEl>
                                          <p:spTgt spid="4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"/>
                            </p:stCondLst>
                            <p:childTnLst>
                              <p:par>
                                <p:cTn id="83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"/>
                            </p:stCondLst>
                            <p:childTnLst>
                              <p:par>
                                <p:cTn id="90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7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6" presetClass="emph" presetSubtype="0" autoRev="1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112" dur="200" fill="hold"/>
                                        <p:tgtEl>
                                          <p:spTgt spid="5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50"/>
                            </p:stCondLst>
                            <p:childTnLst>
                              <p:par>
                                <p:cTn id="117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850"/>
                            </p:stCondLst>
                            <p:childTnLst>
                              <p:par>
                                <p:cTn id="124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2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7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1" grpId="0" animBg="1"/>
      <p:bldP spid="21" grpId="1" animBg="1"/>
      <p:bldP spid="24" grpId="0" animBg="1"/>
      <p:bldP spid="28" grpId="0" animBg="1"/>
      <p:bldP spid="29" grpId="0" animBg="1"/>
      <p:bldP spid="29" grpId="1" animBg="1"/>
      <p:bldP spid="30" grpId="0" animBg="1"/>
      <p:bldP spid="44" grpId="0" animBg="1"/>
      <p:bldP spid="45" grpId="0" animBg="1"/>
      <p:bldP spid="45" grpId="1" animBg="1"/>
      <p:bldP spid="46" grpId="0" animBg="1"/>
      <p:bldP spid="52" grpId="0" animBg="1"/>
      <p:bldP spid="53" grpId="0" animBg="1"/>
      <p:bldP spid="53" grpId="1" animBg="1"/>
      <p:bldP spid="5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56280-414E-FC49-DD68-F077C48BC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houghts on classical music and art music in general – Aze.Media">
            <a:extLst>
              <a:ext uri="{FF2B5EF4-FFF2-40B4-BE49-F238E27FC236}">
                <a16:creationId xmlns:a16="http://schemas.microsoft.com/office/drawing/2014/main" id="{8D3F1483-9412-6BFA-FE72-CEC0D3BDAA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8" b="5208"/>
          <a:stretch/>
        </p:blipFill>
        <p:spPr bwMode="auto">
          <a:xfrm>
            <a:off x="0" y="23812"/>
            <a:ext cx="18287999" cy="1023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98460B64-AC5F-E1DF-1101-3DD31D232E33}"/>
              </a:ext>
            </a:extLst>
          </p:cNvPr>
          <p:cNvSpPr/>
          <p:nvPr/>
        </p:nvSpPr>
        <p:spPr>
          <a:xfrm rot="-942481">
            <a:off x="-4337640" y="-3020695"/>
            <a:ext cx="16230600" cy="6041390"/>
          </a:xfrm>
          <a:custGeom>
            <a:avLst/>
            <a:gdLst/>
            <a:ahLst/>
            <a:cxnLst/>
            <a:rect l="l" t="t" r="r" b="b"/>
            <a:pathLst>
              <a:path w="16230600" h="6041390">
                <a:moveTo>
                  <a:pt x="0" y="0"/>
                </a:moveTo>
                <a:lnTo>
                  <a:pt x="16230600" y="0"/>
                </a:lnTo>
                <a:lnTo>
                  <a:pt x="16230600" y="6041390"/>
                </a:lnTo>
                <a:lnTo>
                  <a:pt x="0" y="60413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468F3C4-D803-AF56-E1EA-7EFF8B009592}"/>
              </a:ext>
            </a:extLst>
          </p:cNvPr>
          <p:cNvSpPr/>
          <p:nvPr/>
        </p:nvSpPr>
        <p:spPr>
          <a:xfrm rot="10381571">
            <a:off x="4642353" y="8042472"/>
            <a:ext cx="17903048" cy="6663912"/>
          </a:xfrm>
          <a:custGeom>
            <a:avLst/>
            <a:gdLst/>
            <a:ahLst/>
            <a:cxnLst/>
            <a:rect l="l" t="t" r="r" b="b"/>
            <a:pathLst>
              <a:path w="17903048" h="6663912">
                <a:moveTo>
                  <a:pt x="0" y="0"/>
                </a:moveTo>
                <a:lnTo>
                  <a:pt x="17903048" y="0"/>
                </a:lnTo>
                <a:lnTo>
                  <a:pt x="17903048" y="6663912"/>
                </a:lnTo>
                <a:lnTo>
                  <a:pt x="0" y="6663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ABE3FBC-0AAA-A7AA-2E56-4CDC863EAEF3}"/>
              </a:ext>
            </a:extLst>
          </p:cNvPr>
          <p:cNvSpPr txBox="1"/>
          <p:nvPr/>
        </p:nvSpPr>
        <p:spPr>
          <a:xfrm>
            <a:off x="-3137350" y="8036191"/>
            <a:ext cx="17182283" cy="22508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712"/>
              </a:lnSpc>
            </a:pPr>
            <a:r>
              <a:rPr lang="en-US" sz="5400" b="1" dirty="0">
                <a:solidFill>
                  <a:srgbClr val="FAF5E3"/>
                </a:solidFill>
                <a:latin typeface="Goudy Old Style" panose="02020502050305020303" pitchFamily="18" charset="0"/>
                <a:ea typeface="ITC Edwardian Script"/>
                <a:cs typeface="ITC Edwardian Script"/>
                <a:sym typeface="ITC Edwardian Script"/>
              </a:rPr>
              <a:t>CLASSICAL MUSIC AND HEALTH</a:t>
            </a: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25E32B7C-E5F9-BA61-55B9-6D5C35D576B4}"/>
              </a:ext>
            </a:extLst>
          </p:cNvPr>
          <p:cNvSpPr/>
          <p:nvPr/>
        </p:nvSpPr>
        <p:spPr>
          <a:xfrm rot="-747160">
            <a:off x="3024219" y="344260"/>
            <a:ext cx="559039" cy="532485"/>
          </a:xfrm>
          <a:custGeom>
            <a:avLst/>
            <a:gdLst/>
            <a:ahLst/>
            <a:cxnLst/>
            <a:rect l="l" t="t" r="r" b="b"/>
            <a:pathLst>
              <a:path w="559039" h="532485">
                <a:moveTo>
                  <a:pt x="0" y="0"/>
                </a:moveTo>
                <a:lnTo>
                  <a:pt x="559039" y="0"/>
                </a:lnTo>
                <a:lnTo>
                  <a:pt x="559039" y="532485"/>
                </a:lnTo>
                <a:lnTo>
                  <a:pt x="0" y="5324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D7CE766C-B344-AF9B-A0F9-7D669E076D87}"/>
              </a:ext>
            </a:extLst>
          </p:cNvPr>
          <p:cNvSpPr/>
          <p:nvPr/>
        </p:nvSpPr>
        <p:spPr>
          <a:xfrm rot="438326">
            <a:off x="588649" y="1671613"/>
            <a:ext cx="880103" cy="838298"/>
          </a:xfrm>
          <a:custGeom>
            <a:avLst/>
            <a:gdLst/>
            <a:ahLst/>
            <a:cxnLst/>
            <a:rect l="l" t="t" r="r" b="b"/>
            <a:pathLst>
              <a:path w="880103" h="838298">
                <a:moveTo>
                  <a:pt x="0" y="0"/>
                </a:moveTo>
                <a:lnTo>
                  <a:pt x="880102" y="0"/>
                </a:lnTo>
                <a:lnTo>
                  <a:pt x="880102" y="838298"/>
                </a:lnTo>
                <a:lnTo>
                  <a:pt x="0" y="838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BEFF8D74-05E8-24BA-2B57-0F642337FE25}"/>
              </a:ext>
            </a:extLst>
          </p:cNvPr>
          <p:cNvSpPr/>
          <p:nvPr/>
        </p:nvSpPr>
        <p:spPr>
          <a:xfrm rot="-533527">
            <a:off x="16910747" y="7907157"/>
            <a:ext cx="880103" cy="838298"/>
          </a:xfrm>
          <a:custGeom>
            <a:avLst/>
            <a:gdLst/>
            <a:ahLst/>
            <a:cxnLst/>
            <a:rect l="l" t="t" r="r" b="b"/>
            <a:pathLst>
              <a:path w="880103" h="838298">
                <a:moveTo>
                  <a:pt x="0" y="0"/>
                </a:moveTo>
                <a:lnTo>
                  <a:pt x="880103" y="0"/>
                </a:lnTo>
                <a:lnTo>
                  <a:pt x="880103" y="838298"/>
                </a:lnTo>
                <a:lnTo>
                  <a:pt x="0" y="838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52A07C99-930B-0AB3-6257-F8654A9849CF}"/>
              </a:ext>
            </a:extLst>
          </p:cNvPr>
          <p:cNvSpPr txBox="1"/>
          <p:nvPr/>
        </p:nvSpPr>
        <p:spPr>
          <a:xfrm>
            <a:off x="228600" y="8451251"/>
            <a:ext cx="4802435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2"/>
              </a:lnSpc>
            </a:pPr>
            <a:r>
              <a:rPr lang="en-US" sz="4701" b="1" dirty="0">
                <a:solidFill>
                  <a:srgbClr val="FAF5E3"/>
                </a:solidFill>
                <a:latin typeface="Lucida Bright" panose="02040602050505020304" pitchFamily="18" charset="0"/>
                <a:ea typeface="Marcellus"/>
                <a:cs typeface="Marcellus"/>
                <a:sym typeface="Marcellus"/>
              </a:rPr>
              <a:t>Chapter 3</a:t>
            </a:r>
          </a:p>
        </p:txBody>
      </p:sp>
    </p:spTree>
    <p:extLst>
      <p:ext uri="{BB962C8B-B14F-4D97-AF65-F5344CB8AC3E}">
        <p14:creationId xmlns:p14="http://schemas.microsoft.com/office/powerpoint/2010/main" val="2110966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493 The Impact of Music on Mental Health">
            <a:extLst>
              <a:ext uri="{FF2B5EF4-FFF2-40B4-BE49-F238E27FC236}">
                <a16:creationId xmlns:a16="http://schemas.microsoft.com/office/drawing/2014/main" id="{AE59C7F6-5A8F-4453-BEB8-7B57F473C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" y="-17906"/>
            <a:ext cx="18285625" cy="1028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324463A-9EF1-43BD-BE3B-7BAB21C42CCF}"/>
              </a:ext>
            </a:extLst>
          </p:cNvPr>
          <p:cNvSpPr/>
          <p:nvPr/>
        </p:nvSpPr>
        <p:spPr>
          <a:xfrm rot="12528640">
            <a:off x="15495135" y="3289434"/>
            <a:ext cx="2162511" cy="186387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6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50FC13B-1731-41B0-84EE-D764374B2F1A}"/>
              </a:ext>
            </a:extLst>
          </p:cNvPr>
          <p:cNvSpPr/>
          <p:nvPr/>
        </p:nvSpPr>
        <p:spPr>
          <a:xfrm rot="12528640">
            <a:off x="11370596" y="5463459"/>
            <a:ext cx="2162511" cy="186387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6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ED5BFC6-5EAC-4270-B0F1-205F0FB4078F}"/>
              </a:ext>
            </a:extLst>
          </p:cNvPr>
          <p:cNvSpPr/>
          <p:nvPr/>
        </p:nvSpPr>
        <p:spPr>
          <a:xfrm rot="20070464">
            <a:off x="5302212" y="3254733"/>
            <a:ext cx="2162511" cy="186387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6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DA65540-BE5D-4297-B95A-5DBDB571BE5C}"/>
              </a:ext>
            </a:extLst>
          </p:cNvPr>
          <p:cNvSpPr/>
          <p:nvPr/>
        </p:nvSpPr>
        <p:spPr>
          <a:xfrm rot="9000000">
            <a:off x="1356689" y="4219810"/>
            <a:ext cx="3294821" cy="3294821"/>
          </a:xfrm>
          <a:custGeom>
            <a:avLst/>
            <a:gdLst>
              <a:gd name="connsiteX0" fmla="*/ 831959 w 2782956"/>
              <a:gd name="connsiteY0" fmla="*/ 2675180 h 2782956"/>
              <a:gd name="connsiteX1" fmla="*/ 559519 w 2782956"/>
              <a:gd name="connsiteY1" fmla="*/ 2517887 h 2782956"/>
              <a:gd name="connsiteX2" fmla="*/ 612686 w 2782956"/>
              <a:gd name="connsiteY2" fmla="*/ 2354667 h 2782956"/>
              <a:gd name="connsiteX3" fmla="*/ 621721 w 2782956"/>
              <a:gd name="connsiteY3" fmla="*/ 2335250 h 2782956"/>
              <a:gd name="connsiteX4" fmla="*/ 581470 w 2782956"/>
              <a:gd name="connsiteY4" fmla="*/ 2303029 h 2782956"/>
              <a:gd name="connsiteX5" fmla="*/ 505552 w 2782956"/>
              <a:gd name="connsiteY5" fmla="*/ 2229549 h 2782956"/>
              <a:gd name="connsiteX6" fmla="*/ 446675 w 2782956"/>
              <a:gd name="connsiteY6" fmla="*/ 2161714 h 2782956"/>
              <a:gd name="connsiteX7" fmla="*/ 428289 w 2782956"/>
              <a:gd name="connsiteY7" fmla="*/ 2170271 h 2782956"/>
              <a:gd name="connsiteX8" fmla="*/ 265069 w 2782956"/>
              <a:gd name="connsiteY8" fmla="*/ 2223437 h 2782956"/>
              <a:gd name="connsiteX9" fmla="*/ 107776 w 2782956"/>
              <a:gd name="connsiteY9" fmla="*/ 1950997 h 2782956"/>
              <a:gd name="connsiteX10" fmla="*/ 235429 w 2782956"/>
              <a:gd name="connsiteY10" fmla="*/ 1836228 h 2782956"/>
              <a:gd name="connsiteX11" fmla="*/ 253890 w 2782956"/>
              <a:gd name="connsiteY11" fmla="*/ 1823280 h 2782956"/>
              <a:gd name="connsiteX12" fmla="*/ 239550 w 2782956"/>
              <a:gd name="connsiteY12" fmla="*/ 1790924 h 2782956"/>
              <a:gd name="connsiteX13" fmla="*/ 204050 w 2782956"/>
              <a:gd name="connsiteY13" fmla="*/ 1668014 h 2782956"/>
              <a:gd name="connsiteX14" fmla="*/ 189440 w 2782956"/>
              <a:gd name="connsiteY14" fmla="*/ 1586236 h 2782956"/>
              <a:gd name="connsiteX15" fmla="*/ 167936 w 2782956"/>
              <a:gd name="connsiteY15" fmla="*/ 1584337 h 2782956"/>
              <a:gd name="connsiteX16" fmla="*/ 0 w 2782956"/>
              <a:gd name="connsiteY16" fmla="*/ 1548771 h 2782956"/>
              <a:gd name="connsiteX17" fmla="*/ 0 w 2782956"/>
              <a:gd name="connsiteY17" fmla="*/ 1234185 h 2782956"/>
              <a:gd name="connsiteX18" fmla="*/ 167936 w 2782956"/>
              <a:gd name="connsiteY18" fmla="*/ 1198619 h 2782956"/>
              <a:gd name="connsiteX19" fmla="*/ 189123 w 2782956"/>
              <a:gd name="connsiteY19" fmla="*/ 1196748 h 2782956"/>
              <a:gd name="connsiteX20" fmla="*/ 194853 w 2782956"/>
              <a:gd name="connsiteY20" fmla="*/ 1156218 h 2782956"/>
              <a:gd name="connsiteX21" fmla="*/ 248810 w 2782956"/>
              <a:gd name="connsiteY21" fmla="*/ 965770 h 2782956"/>
              <a:gd name="connsiteX22" fmla="*/ 251954 w 2782956"/>
              <a:gd name="connsiteY22" fmla="*/ 958318 h 2782956"/>
              <a:gd name="connsiteX23" fmla="*/ 235429 w 2782956"/>
              <a:gd name="connsiteY23" fmla="*/ 946728 h 2782956"/>
              <a:gd name="connsiteX24" fmla="*/ 107776 w 2782956"/>
              <a:gd name="connsiteY24" fmla="*/ 831959 h 2782956"/>
              <a:gd name="connsiteX25" fmla="*/ 265069 w 2782956"/>
              <a:gd name="connsiteY25" fmla="*/ 559519 h 2782956"/>
              <a:gd name="connsiteX26" fmla="*/ 428289 w 2782956"/>
              <a:gd name="connsiteY26" fmla="*/ 612686 h 2782956"/>
              <a:gd name="connsiteX27" fmla="*/ 448049 w 2782956"/>
              <a:gd name="connsiteY27" fmla="*/ 621881 h 2782956"/>
              <a:gd name="connsiteX28" fmla="*/ 500328 w 2782956"/>
              <a:gd name="connsiteY28" fmla="*/ 559036 h 2782956"/>
              <a:gd name="connsiteX29" fmla="*/ 572657 w 2782956"/>
              <a:gd name="connsiteY29" fmla="*/ 487718 h 2782956"/>
              <a:gd name="connsiteX30" fmla="*/ 621428 w 2782956"/>
              <a:gd name="connsiteY30" fmla="*/ 447074 h 2782956"/>
              <a:gd name="connsiteX31" fmla="*/ 612686 w 2782956"/>
              <a:gd name="connsiteY31" fmla="*/ 428289 h 2782956"/>
              <a:gd name="connsiteX32" fmla="*/ 559520 w 2782956"/>
              <a:gd name="connsiteY32" fmla="*/ 265069 h 2782956"/>
              <a:gd name="connsiteX33" fmla="*/ 831958 w 2782956"/>
              <a:gd name="connsiteY33" fmla="*/ 107776 h 2782956"/>
              <a:gd name="connsiteX34" fmla="*/ 946728 w 2782956"/>
              <a:gd name="connsiteY34" fmla="*/ 235429 h 2782956"/>
              <a:gd name="connsiteX35" fmla="*/ 959822 w 2782956"/>
              <a:gd name="connsiteY35" fmla="*/ 254099 h 2782956"/>
              <a:gd name="connsiteX36" fmla="*/ 998952 w 2782956"/>
              <a:gd name="connsiteY36" fmla="*/ 237176 h 2782956"/>
              <a:gd name="connsiteX37" fmla="*/ 1190251 w 2782956"/>
              <a:gd name="connsiteY37" fmla="*/ 188964 h 2782956"/>
              <a:gd name="connsiteX38" fmla="*/ 1196831 w 2782956"/>
              <a:gd name="connsiteY38" fmla="*/ 188181 h 2782956"/>
              <a:gd name="connsiteX39" fmla="*/ 1198618 w 2782956"/>
              <a:gd name="connsiteY39" fmla="*/ 167936 h 2782956"/>
              <a:gd name="connsiteX40" fmla="*/ 1234185 w 2782956"/>
              <a:gd name="connsiteY40" fmla="*/ 0 h 2782956"/>
              <a:gd name="connsiteX41" fmla="*/ 1548771 w 2782956"/>
              <a:gd name="connsiteY41" fmla="*/ 0 h 2782956"/>
              <a:gd name="connsiteX42" fmla="*/ 1584337 w 2782956"/>
              <a:gd name="connsiteY42" fmla="*/ 167936 h 2782956"/>
              <a:gd name="connsiteX43" fmla="*/ 1586196 w 2782956"/>
              <a:gd name="connsiteY43" fmla="*/ 188990 h 2782956"/>
              <a:gd name="connsiteX44" fmla="*/ 1659691 w 2782956"/>
              <a:gd name="connsiteY44" fmla="*/ 201813 h 2782956"/>
              <a:gd name="connsiteX45" fmla="*/ 1824432 w 2782956"/>
              <a:gd name="connsiteY45" fmla="*/ 252248 h 2782956"/>
              <a:gd name="connsiteX46" fmla="*/ 1836228 w 2782956"/>
              <a:gd name="connsiteY46" fmla="*/ 235429 h 2782956"/>
              <a:gd name="connsiteX47" fmla="*/ 1950997 w 2782956"/>
              <a:gd name="connsiteY47" fmla="*/ 107776 h 2782956"/>
              <a:gd name="connsiteX48" fmla="*/ 2223437 w 2782956"/>
              <a:gd name="connsiteY48" fmla="*/ 265069 h 2782956"/>
              <a:gd name="connsiteX49" fmla="*/ 2170270 w 2782956"/>
              <a:gd name="connsiteY49" fmla="*/ 428289 h 2782956"/>
              <a:gd name="connsiteX50" fmla="*/ 2161234 w 2782956"/>
              <a:gd name="connsiteY50" fmla="*/ 447706 h 2782956"/>
              <a:gd name="connsiteX51" fmla="*/ 2201485 w 2782956"/>
              <a:gd name="connsiteY51" fmla="*/ 479927 h 2782956"/>
              <a:gd name="connsiteX52" fmla="*/ 2277404 w 2782956"/>
              <a:gd name="connsiteY52" fmla="*/ 553407 h 2782956"/>
              <a:gd name="connsiteX53" fmla="*/ 2336281 w 2782956"/>
              <a:gd name="connsiteY53" fmla="*/ 621242 h 2782956"/>
              <a:gd name="connsiteX54" fmla="*/ 2354667 w 2782956"/>
              <a:gd name="connsiteY54" fmla="*/ 612686 h 2782956"/>
              <a:gd name="connsiteX55" fmla="*/ 2517887 w 2782956"/>
              <a:gd name="connsiteY55" fmla="*/ 559520 h 2782956"/>
              <a:gd name="connsiteX56" fmla="*/ 2675180 w 2782956"/>
              <a:gd name="connsiteY56" fmla="*/ 831958 h 2782956"/>
              <a:gd name="connsiteX57" fmla="*/ 2547527 w 2782956"/>
              <a:gd name="connsiteY57" fmla="*/ 946728 h 2782956"/>
              <a:gd name="connsiteX58" fmla="*/ 2529066 w 2782956"/>
              <a:gd name="connsiteY58" fmla="*/ 959676 h 2782956"/>
              <a:gd name="connsiteX59" fmla="*/ 2543406 w 2782956"/>
              <a:gd name="connsiteY59" fmla="*/ 992032 h 2782956"/>
              <a:gd name="connsiteX60" fmla="*/ 2578907 w 2782956"/>
              <a:gd name="connsiteY60" fmla="*/ 1114941 h 2782956"/>
              <a:gd name="connsiteX61" fmla="*/ 2593516 w 2782956"/>
              <a:gd name="connsiteY61" fmla="*/ 1196720 h 2782956"/>
              <a:gd name="connsiteX62" fmla="*/ 2615020 w 2782956"/>
              <a:gd name="connsiteY62" fmla="*/ 1198618 h 2782956"/>
              <a:gd name="connsiteX63" fmla="*/ 2782956 w 2782956"/>
              <a:gd name="connsiteY63" fmla="*/ 1234185 h 2782956"/>
              <a:gd name="connsiteX64" fmla="*/ 2782956 w 2782956"/>
              <a:gd name="connsiteY64" fmla="*/ 1548771 h 2782956"/>
              <a:gd name="connsiteX65" fmla="*/ 2615020 w 2782956"/>
              <a:gd name="connsiteY65" fmla="*/ 1584337 h 2782956"/>
              <a:gd name="connsiteX66" fmla="*/ 2593833 w 2782956"/>
              <a:gd name="connsiteY66" fmla="*/ 1586208 h 2782956"/>
              <a:gd name="connsiteX67" fmla="*/ 2588103 w 2782956"/>
              <a:gd name="connsiteY67" fmla="*/ 1626738 h 2782956"/>
              <a:gd name="connsiteX68" fmla="*/ 2534146 w 2782956"/>
              <a:gd name="connsiteY68" fmla="*/ 1817186 h 2782956"/>
              <a:gd name="connsiteX69" fmla="*/ 2531002 w 2782956"/>
              <a:gd name="connsiteY69" fmla="*/ 1824638 h 2782956"/>
              <a:gd name="connsiteX70" fmla="*/ 2547527 w 2782956"/>
              <a:gd name="connsiteY70" fmla="*/ 1836228 h 2782956"/>
              <a:gd name="connsiteX71" fmla="*/ 2675180 w 2782956"/>
              <a:gd name="connsiteY71" fmla="*/ 1950997 h 2782956"/>
              <a:gd name="connsiteX72" fmla="*/ 2517887 w 2782956"/>
              <a:gd name="connsiteY72" fmla="*/ 2223437 h 2782956"/>
              <a:gd name="connsiteX73" fmla="*/ 2354667 w 2782956"/>
              <a:gd name="connsiteY73" fmla="*/ 2170270 h 2782956"/>
              <a:gd name="connsiteX74" fmla="*/ 2334907 w 2782956"/>
              <a:gd name="connsiteY74" fmla="*/ 2161074 h 2782956"/>
              <a:gd name="connsiteX75" fmla="*/ 2282628 w 2782956"/>
              <a:gd name="connsiteY75" fmla="*/ 2223920 h 2782956"/>
              <a:gd name="connsiteX76" fmla="*/ 2210299 w 2782956"/>
              <a:gd name="connsiteY76" fmla="*/ 2295238 h 2782956"/>
              <a:gd name="connsiteX77" fmla="*/ 2161528 w 2782956"/>
              <a:gd name="connsiteY77" fmla="*/ 2335882 h 2782956"/>
              <a:gd name="connsiteX78" fmla="*/ 2170270 w 2782956"/>
              <a:gd name="connsiteY78" fmla="*/ 2354667 h 2782956"/>
              <a:gd name="connsiteX79" fmla="*/ 2223436 w 2782956"/>
              <a:gd name="connsiteY79" fmla="*/ 2517887 h 2782956"/>
              <a:gd name="connsiteX80" fmla="*/ 1950998 w 2782956"/>
              <a:gd name="connsiteY80" fmla="*/ 2675180 h 2782956"/>
              <a:gd name="connsiteX81" fmla="*/ 1836228 w 2782956"/>
              <a:gd name="connsiteY81" fmla="*/ 2547526 h 2782956"/>
              <a:gd name="connsiteX82" fmla="*/ 1823134 w 2782956"/>
              <a:gd name="connsiteY82" fmla="*/ 2528857 h 2782956"/>
              <a:gd name="connsiteX83" fmla="*/ 1784004 w 2782956"/>
              <a:gd name="connsiteY83" fmla="*/ 2545779 h 2782956"/>
              <a:gd name="connsiteX84" fmla="*/ 1592705 w 2782956"/>
              <a:gd name="connsiteY84" fmla="*/ 2593992 h 2782956"/>
              <a:gd name="connsiteX85" fmla="*/ 1586125 w 2782956"/>
              <a:gd name="connsiteY85" fmla="*/ 2594775 h 2782956"/>
              <a:gd name="connsiteX86" fmla="*/ 1584338 w 2782956"/>
              <a:gd name="connsiteY86" fmla="*/ 2615020 h 2782956"/>
              <a:gd name="connsiteX87" fmla="*/ 1548771 w 2782956"/>
              <a:gd name="connsiteY87" fmla="*/ 2782956 h 2782956"/>
              <a:gd name="connsiteX88" fmla="*/ 1234185 w 2782956"/>
              <a:gd name="connsiteY88" fmla="*/ 2782956 h 2782956"/>
              <a:gd name="connsiteX89" fmla="*/ 1198618 w 2782956"/>
              <a:gd name="connsiteY89" fmla="*/ 2615021 h 2782956"/>
              <a:gd name="connsiteX90" fmla="*/ 1196760 w 2782956"/>
              <a:gd name="connsiteY90" fmla="*/ 2593967 h 2782956"/>
              <a:gd name="connsiteX91" fmla="*/ 1123264 w 2782956"/>
              <a:gd name="connsiteY91" fmla="*/ 2581143 h 2782956"/>
              <a:gd name="connsiteX92" fmla="*/ 958524 w 2782956"/>
              <a:gd name="connsiteY92" fmla="*/ 2530708 h 2782956"/>
              <a:gd name="connsiteX93" fmla="*/ 946728 w 2782956"/>
              <a:gd name="connsiteY93" fmla="*/ 2547527 h 2782956"/>
              <a:gd name="connsiteX94" fmla="*/ 831959 w 2782956"/>
              <a:gd name="connsiteY94" fmla="*/ 2675180 h 2782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2782956" h="2782956">
                <a:moveTo>
                  <a:pt x="831959" y="2675180"/>
                </a:moveTo>
                <a:lnTo>
                  <a:pt x="559519" y="2517887"/>
                </a:lnTo>
                <a:cubicBezTo>
                  <a:pt x="548367" y="2511448"/>
                  <a:pt x="568292" y="2452706"/>
                  <a:pt x="612686" y="2354667"/>
                </a:cubicBezTo>
                <a:lnTo>
                  <a:pt x="621721" y="2335250"/>
                </a:lnTo>
                <a:lnTo>
                  <a:pt x="581470" y="2303029"/>
                </a:lnTo>
                <a:cubicBezTo>
                  <a:pt x="554952" y="2279514"/>
                  <a:pt x="529637" y="2254990"/>
                  <a:pt x="505552" y="2229549"/>
                </a:cubicBezTo>
                <a:lnTo>
                  <a:pt x="446675" y="2161714"/>
                </a:lnTo>
                <a:lnTo>
                  <a:pt x="428289" y="2170271"/>
                </a:lnTo>
                <a:cubicBezTo>
                  <a:pt x="330250" y="2214664"/>
                  <a:pt x="271508" y="2234589"/>
                  <a:pt x="265069" y="2223437"/>
                </a:cubicBezTo>
                <a:lnTo>
                  <a:pt x="107776" y="1950997"/>
                </a:lnTo>
                <a:cubicBezTo>
                  <a:pt x="101338" y="1939845"/>
                  <a:pt x="147964" y="1898935"/>
                  <a:pt x="235429" y="1836228"/>
                </a:cubicBezTo>
                <a:lnTo>
                  <a:pt x="253890" y="1823280"/>
                </a:lnTo>
                <a:lnTo>
                  <a:pt x="239550" y="1790924"/>
                </a:lnTo>
                <a:cubicBezTo>
                  <a:pt x="225585" y="1750595"/>
                  <a:pt x="213734" y="1709564"/>
                  <a:pt x="204050" y="1668014"/>
                </a:cubicBezTo>
                <a:lnTo>
                  <a:pt x="189440" y="1586236"/>
                </a:lnTo>
                <a:lnTo>
                  <a:pt x="167936" y="1584337"/>
                </a:lnTo>
                <a:cubicBezTo>
                  <a:pt x="60834" y="1573764"/>
                  <a:pt x="0" y="1561648"/>
                  <a:pt x="0" y="1548771"/>
                </a:cubicBezTo>
                <a:lnTo>
                  <a:pt x="0" y="1234185"/>
                </a:lnTo>
                <a:cubicBezTo>
                  <a:pt x="0" y="1221308"/>
                  <a:pt x="60835" y="1209192"/>
                  <a:pt x="167936" y="1198619"/>
                </a:cubicBezTo>
                <a:lnTo>
                  <a:pt x="189123" y="1196748"/>
                </a:lnTo>
                <a:lnTo>
                  <a:pt x="194853" y="1156218"/>
                </a:lnTo>
                <a:cubicBezTo>
                  <a:pt x="207474" y="1092054"/>
                  <a:pt x="225404" y="1028366"/>
                  <a:pt x="248810" y="965770"/>
                </a:cubicBezTo>
                <a:lnTo>
                  <a:pt x="251954" y="958318"/>
                </a:lnTo>
                <a:lnTo>
                  <a:pt x="235429" y="946728"/>
                </a:lnTo>
                <a:cubicBezTo>
                  <a:pt x="147964" y="884021"/>
                  <a:pt x="101338" y="843111"/>
                  <a:pt x="107776" y="831959"/>
                </a:cubicBezTo>
                <a:lnTo>
                  <a:pt x="265069" y="559519"/>
                </a:lnTo>
                <a:cubicBezTo>
                  <a:pt x="271508" y="548367"/>
                  <a:pt x="330250" y="568292"/>
                  <a:pt x="428289" y="612686"/>
                </a:cubicBezTo>
                <a:lnTo>
                  <a:pt x="448049" y="621881"/>
                </a:lnTo>
                <a:lnTo>
                  <a:pt x="500328" y="559036"/>
                </a:lnTo>
                <a:cubicBezTo>
                  <a:pt x="523551" y="534130"/>
                  <a:pt x="547689" y="510350"/>
                  <a:pt x="572657" y="487718"/>
                </a:cubicBezTo>
                <a:lnTo>
                  <a:pt x="621428" y="447074"/>
                </a:lnTo>
                <a:lnTo>
                  <a:pt x="612686" y="428289"/>
                </a:lnTo>
                <a:cubicBezTo>
                  <a:pt x="568291" y="330250"/>
                  <a:pt x="548368" y="271508"/>
                  <a:pt x="559520" y="265069"/>
                </a:cubicBezTo>
                <a:lnTo>
                  <a:pt x="831958" y="107776"/>
                </a:lnTo>
                <a:cubicBezTo>
                  <a:pt x="843111" y="101338"/>
                  <a:pt x="884021" y="147964"/>
                  <a:pt x="946728" y="235429"/>
                </a:cubicBezTo>
                <a:lnTo>
                  <a:pt x="959822" y="254099"/>
                </a:lnTo>
                <a:lnTo>
                  <a:pt x="998952" y="237176"/>
                </a:lnTo>
                <a:cubicBezTo>
                  <a:pt x="1061298" y="216003"/>
                  <a:pt x="1125288" y="199872"/>
                  <a:pt x="1190251" y="188964"/>
                </a:cubicBezTo>
                <a:lnTo>
                  <a:pt x="1196831" y="188181"/>
                </a:lnTo>
                <a:lnTo>
                  <a:pt x="1198618" y="167936"/>
                </a:lnTo>
                <a:cubicBezTo>
                  <a:pt x="1209192" y="60834"/>
                  <a:pt x="1221308" y="0"/>
                  <a:pt x="1234185" y="0"/>
                </a:cubicBezTo>
                <a:lnTo>
                  <a:pt x="1548771" y="0"/>
                </a:lnTo>
                <a:cubicBezTo>
                  <a:pt x="1561648" y="0"/>
                  <a:pt x="1573764" y="60835"/>
                  <a:pt x="1584337" y="167936"/>
                </a:cubicBezTo>
                <a:lnTo>
                  <a:pt x="1586196" y="188990"/>
                </a:lnTo>
                <a:lnTo>
                  <a:pt x="1659691" y="201813"/>
                </a:lnTo>
                <a:lnTo>
                  <a:pt x="1824432" y="252248"/>
                </a:lnTo>
                <a:lnTo>
                  <a:pt x="1836228" y="235429"/>
                </a:lnTo>
                <a:cubicBezTo>
                  <a:pt x="1898935" y="147964"/>
                  <a:pt x="1939845" y="101337"/>
                  <a:pt x="1950997" y="107776"/>
                </a:cubicBezTo>
                <a:lnTo>
                  <a:pt x="2223437" y="265069"/>
                </a:lnTo>
                <a:cubicBezTo>
                  <a:pt x="2234589" y="271508"/>
                  <a:pt x="2214664" y="330250"/>
                  <a:pt x="2170270" y="428289"/>
                </a:cubicBezTo>
                <a:lnTo>
                  <a:pt x="2161234" y="447706"/>
                </a:lnTo>
                <a:lnTo>
                  <a:pt x="2201485" y="479927"/>
                </a:lnTo>
                <a:cubicBezTo>
                  <a:pt x="2228004" y="503442"/>
                  <a:pt x="2253318" y="527967"/>
                  <a:pt x="2277404" y="553407"/>
                </a:cubicBezTo>
                <a:lnTo>
                  <a:pt x="2336281" y="621242"/>
                </a:lnTo>
                <a:lnTo>
                  <a:pt x="2354667" y="612686"/>
                </a:lnTo>
                <a:cubicBezTo>
                  <a:pt x="2452706" y="568292"/>
                  <a:pt x="2511448" y="548367"/>
                  <a:pt x="2517887" y="559520"/>
                </a:cubicBezTo>
                <a:lnTo>
                  <a:pt x="2675180" y="831958"/>
                </a:lnTo>
                <a:cubicBezTo>
                  <a:pt x="2681618" y="843110"/>
                  <a:pt x="2634992" y="884021"/>
                  <a:pt x="2547527" y="946728"/>
                </a:cubicBezTo>
                <a:lnTo>
                  <a:pt x="2529066" y="959676"/>
                </a:lnTo>
                <a:lnTo>
                  <a:pt x="2543406" y="992032"/>
                </a:lnTo>
                <a:cubicBezTo>
                  <a:pt x="2557371" y="1032361"/>
                  <a:pt x="2569222" y="1073392"/>
                  <a:pt x="2578907" y="1114941"/>
                </a:cubicBezTo>
                <a:lnTo>
                  <a:pt x="2593516" y="1196720"/>
                </a:lnTo>
                <a:lnTo>
                  <a:pt x="2615020" y="1198618"/>
                </a:lnTo>
                <a:cubicBezTo>
                  <a:pt x="2722122" y="1209192"/>
                  <a:pt x="2782956" y="1221308"/>
                  <a:pt x="2782956" y="1234185"/>
                </a:cubicBezTo>
                <a:lnTo>
                  <a:pt x="2782956" y="1548771"/>
                </a:lnTo>
                <a:cubicBezTo>
                  <a:pt x="2782956" y="1561648"/>
                  <a:pt x="2722121" y="1573764"/>
                  <a:pt x="2615020" y="1584337"/>
                </a:cubicBezTo>
                <a:lnTo>
                  <a:pt x="2593833" y="1586208"/>
                </a:lnTo>
                <a:lnTo>
                  <a:pt x="2588103" y="1626738"/>
                </a:lnTo>
                <a:cubicBezTo>
                  <a:pt x="2575482" y="1690902"/>
                  <a:pt x="2557552" y="1754590"/>
                  <a:pt x="2534146" y="1817186"/>
                </a:cubicBezTo>
                <a:lnTo>
                  <a:pt x="2531002" y="1824638"/>
                </a:lnTo>
                <a:lnTo>
                  <a:pt x="2547527" y="1836228"/>
                </a:lnTo>
                <a:cubicBezTo>
                  <a:pt x="2634992" y="1898935"/>
                  <a:pt x="2681618" y="1939845"/>
                  <a:pt x="2675180" y="1950997"/>
                </a:cubicBezTo>
                <a:lnTo>
                  <a:pt x="2517887" y="2223437"/>
                </a:lnTo>
                <a:cubicBezTo>
                  <a:pt x="2511448" y="2234589"/>
                  <a:pt x="2452706" y="2214664"/>
                  <a:pt x="2354667" y="2170270"/>
                </a:cubicBezTo>
                <a:lnTo>
                  <a:pt x="2334907" y="2161074"/>
                </a:lnTo>
                <a:lnTo>
                  <a:pt x="2282628" y="2223920"/>
                </a:lnTo>
                <a:cubicBezTo>
                  <a:pt x="2259405" y="2248826"/>
                  <a:pt x="2235267" y="2272606"/>
                  <a:pt x="2210299" y="2295238"/>
                </a:cubicBezTo>
                <a:lnTo>
                  <a:pt x="2161528" y="2335882"/>
                </a:lnTo>
                <a:lnTo>
                  <a:pt x="2170270" y="2354667"/>
                </a:lnTo>
                <a:cubicBezTo>
                  <a:pt x="2214664" y="2452706"/>
                  <a:pt x="2234588" y="2511448"/>
                  <a:pt x="2223436" y="2517887"/>
                </a:cubicBezTo>
                <a:lnTo>
                  <a:pt x="1950998" y="2675180"/>
                </a:lnTo>
                <a:cubicBezTo>
                  <a:pt x="1939845" y="2681618"/>
                  <a:pt x="1898935" y="2634992"/>
                  <a:pt x="1836228" y="2547526"/>
                </a:cubicBezTo>
                <a:lnTo>
                  <a:pt x="1823134" y="2528857"/>
                </a:lnTo>
                <a:lnTo>
                  <a:pt x="1784004" y="2545779"/>
                </a:lnTo>
                <a:cubicBezTo>
                  <a:pt x="1721658" y="2566953"/>
                  <a:pt x="1657668" y="2583083"/>
                  <a:pt x="1592705" y="2593992"/>
                </a:cubicBezTo>
                <a:lnTo>
                  <a:pt x="1586125" y="2594775"/>
                </a:lnTo>
                <a:lnTo>
                  <a:pt x="1584338" y="2615020"/>
                </a:lnTo>
                <a:cubicBezTo>
                  <a:pt x="1573764" y="2722122"/>
                  <a:pt x="1561648" y="2782956"/>
                  <a:pt x="1548771" y="2782956"/>
                </a:cubicBezTo>
                <a:lnTo>
                  <a:pt x="1234185" y="2782956"/>
                </a:lnTo>
                <a:cubicBezTo>
                  <a:pt x="1221308" y="2782956"/>
                  <a:pt x="1209192" y="2722121"/>
                  <a:pt x="1198618" y="2615021"/>
                </a:cubicBezTo>
                <a:lnTo>
                  <a:pt x="1196760" y="2593967"/>
                </a:lnTo>
                <a:lnTo>
                  <a:pt x="1123264" y="2581143"/>
                </a:lnTo>
                <a:lnTo>
                  <a:pt x="958524" y="2530708"/>
                </a:lnTo>
                <a:lnTo>
                  <a:pt x="946728" y="2547527"/>
                </a:lnTo>
                <a:cubicBezTo>
                  <a:pt x="884021" y="2634992"/>
                  <a:pt x="843111" y="2681619"/>
                  <a:pt x="831959" y="2675180"/>
                </a:cubicBezTo>
                <a:close/>
              </a:path>
            </a:pathLst>
          </a:custGeom>
          <a:noFill/>
          <a:ln w="38100"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AA0B945-7506-40A9-B700-5D99AB3CE1AA}"/>
              </a:ext>
            </a:extLst>
          </p:cNvPr>
          <p:cNvSpPr/>
          <p:nvPr/>
        </p:nvSpPr>
        <p:spPr>
          <a:xfrm rot="9000000">
            <a:off x="5616236" y="2133190"/>
            <a:ext cx="3294821" cy="3294821"/>
          </a:xfrm>
          <a:custGeom>
            <a:avLst/>
            <a:gdLst>
              <a:gd name="connsiteX0" fmla="*/ 831959 w 2782956"/>
              <a:gd name="connsiteY0" fmla="*/ 2675180 h 2782956"/>
              <a:gd name="connsiteX1" fmla="*/ 559519 w 2782956"/>
              <a:gd name="connsiteY1" fmla="*/ 2517887 h 2782956"/>
              <a:gd name="connsiteX2" fmla="*/ 612686 w 2782956"/>
              <a:gd name="connsiteY2" fmla="*/ 2354667 h 2782956"/>
              <a:gd name="connsiteX3" fmla="*/ 621721 w 2782956"/>
              <a:gd name="connsiteY3" fmla="*/ 2335250 h 2782956"/>
              <a:gd name="connsiteX4" fmla="*/ 581470 w 2782956"/>
              <a:gd name="connsiteY4" fmla="*/ 2303029 h 2782956"/>
              <a:gd name="connsiteX5" fmla="*/ 505552 w 2782956"/>
              <a:gd name="connsiteY5" fmla="*/ 2229549 h 2782956"/>
              <a:gd name="connsiteX6" fmla="*/ 446675 w 2782956"/>
              <a:gd name="connsiteY6" fmla="*/ 2161714 h 2782956"/>
              <a:gd name="connsiteX7" fmla="*/ 428289 w 2782956"/>
              <a:gd name="connsiteY7" fmla="*/ 2170271 h 2782956"/>
              <a:gd name="connsiteX8" fmla="*/ 265069 w 2782956"/>
              <a:gd name="connsiteY8" fmla="*/ 2223437 h 2782956"/>
              <a:gd name="connsiteX9" fmla="*/ 107776 w 2782956"/>
              <a:gd name="connsiteY9" fmla="*/ 1950997 h 2782956"/>
              <a:gd name="connsiteX10" fmla="*/ 235429 w 2782956"/>
              <a:gd name="connsiteY10" fmla="*/ 1836228 h 2782956"/>
              <a:gd name="connsiteX11" fmla="*/ 253890 w 2782956"/>
              <a:gd name="connsiteY11" fmla="*/ 1823280 h 2782956"/>
              <a:gd name="connsiteX12" fmla="*/ 239550 w 2782956"/>
              <a:gd name="connsiteY12" fmla="*/ 1790924 h 2782956"/>
              <a:gd name="connsiteX13" fmla="*/ 204050 w 2782956"/>
              <a:gd name="connsiteY13" fmla="*/ 1668014 h 2782956"/>
              <a:gd name="connsiteX14" fmla="*/ 189440 w 2782956"/>
              <a:gd name="connsiteY14" fmla="*/ 1586236 h 2782956"/>
              <a:gd name="connsiteX15" fmla="*/ 167936 w 2782956"/>
              <a:gd name="connsiteY15" fmla="*/ 1584337 h 2782956"/>
              <a:gd name="connsiteX16" fmla="*/ 0 w 2782956"/>
              <a:gd name="connsiteY16" fmla="*/ 1548771 h 2782956"/>
              <a:gd name="connsiteX17" fmla="*/ 0 w 2782956"/>
              <a:gd name="connsiteY17" fmla="*/ 1234185 h 2782956"/>
              <a:gd name="connsiteX18" fmla="*/ 167936 w 2782956"/>
              <a:gd name="connsiteY18" fmla="*/ 1198619 h 2782956"/>
              <a:gd name="connsiteX19" fmla="*/ 189123 w 2782956"/>
              <a:gd name="connsiteY19" fmla="*/ 1196748 h 2782956"/>
              <a:gd name="connsiteX20" fmla="*/ 194853 w 2782956"/>
              <a:gd name="connsiteY20" fmla="*/ 1156218 h 2782956"/>
              <a:gd name="connsiteX21" fmla="*/ 248810 w 2782956"/>
              <a:gd name="connsiteY21" fmla="*/ 965770 h 2782956"/>
              <a:gd name="connsiteX22" fmla="*/ 251954 w 2782956"/>
              <a:gd name="connsiteY22" fmla="*/ 958318 h 2782956"/>
              <a:gd name="connsiteX23" fmla="*/ 235429 w 2782956"/>
              <a:gd name="connsiteY23" fmla="*/ 946728 h 2782956"/>
              <a:gd name="connsiteX24" fmla="*/ 107776 w 2782956"/>
              <a:gd name="connsiteY24" fmla="*/ 831959 h 2782956"/>
              <a:gd name="connsiteX25" fmla="*/ 265069 w 2782956"/>
              <a:gd name="connsiteY25" fmla="*/ 559519 h 2782956"/>
              <a:gd name="connsiteX26" fmla="*/ 428289 w 2782956"/>
              <a:gd name="connsiteY26" fmla="*/ 612686 h 2782956"/>
              <a:gd name="connsiteX27" fmla="*/ 448049 w 2782956"/>
              <a:gd name="connsiteY27" fmla="*/ 621881 h 2782956"/>
              <a:gd name="connsiteX28" fmla="*/ 500328 w 2782956"/>
              <a:gd name="connsiteY28" fmla="*/ 559036 h 2782956"/>
              <a:gd name="connsiteX29" fmla="*/ 572657 w 2782956"/>
              <a:gd name="connsiteY29" fmla="*/ 487718 h 2782956"/>
              <a:gd name="connsiteX30" fmla="*/ 621428 w 2782956"/>
              <a:gd name="connsiteY30" fmla="*/ 447074 h 2782956"/>
              <a:gd name="connsiteX31" fmla="*/ 612686 w 2782956"/>
              <a:gd name="connsiteY31" fmla="*/ 428289 h 2782956"/>
              <a:gd name="connsiteX32" fmla="*/ 559520 w 2782956"/>
              <a:gd name="connsiteY32" fmla="*/ 265069 h 2782956"/>
              <a:gd name="connsiteX33" fmla="*/ 831958 w 2782956"/>
              <a:gd name="connsiteY33" fmla="*/ 107776 h 2782956"/>
              <a:gd name="connsiteX34" fmla="*/ 946728 w 2782956"/>
              <a:gd name="connsiteY34" fmla="*/ 235429 h 2782956"/>
              <a:gd name="connsiteX35" fmla="*/ 959822 w 2782956"/>
              <a:gd name="connsiteY35" fmla="*/ 254099 h 2782956"/>
              <a:gd name="connsiteX36" fmla="*/ 998952 w 2782956"/>
              <a:gd name="connsiteY36" fmla="*/ 237176 h 2782956"/>
              <a:gd name="connsiteX37" fmla="*/ 1190251 w 2782956"/>
              <a:gd name="connsiteY37" fmla="*/ 188964 h 2782956"/>
              <a:gd name="connsiteX38" fmla="*/ 1196831 w 2782956"/>
              <a:gd name="connsiteY38" fmla="*/ 188181 h 2782956"/>
              <a:gd name="connsiteX39" fmla="*/ 1198618 w 2782956"/>
              <a:gd name="connsiteY39" fmla="*/ 167936 h 2782956"/>
              <a:gd name="connsiteX40" fmla="*/ 1234185 w 2782956"/>
              <a:gd name="connsiteY40" fmla="*/ 0 h 2782956"/>
              <a:gd name="connsiteX41" fmla="*/ 1548771 w 2782956"/>
              <a:gd name="connsiteY41" fmla="*/ 0 h 2782956"/>
              <a:gd name="connsiteX42" fmla="*/ 1584337 w 2782956"/>
              <a:gd name="connsiteY42" fmla="*/ 167936 h 2782956"/>
              <a:gd name="connsiteX43" fmla="*/ 1586196 w 2782956"/>
              <a:gd name="connsiteY43" fmla="*/ 188990 h 2782956"/>
              <a:gd name="connsiteX44" fmla="*/ 1659691 w 2782956"/>
              <a:gd name="connsiteY44" fmla="*/ 201813 h 2782956"/>
              <a:gd name="connsiteX45" fmla="*/ 1824432 w 2782956"/>
              <a:gd name="connsiteY45" fmla="*/ 252248 h 2782956"/>
              <a:gd name="connsiteX46" fmla="*/ 1836228 w 2782956"/>
              <a:gd name="connsiteY46" fmla="*/ 235429 h 2782956"/>
              <a:gd name="connsiteX47" fmla="*/ 1950997 w 2782956"/>
              <a:gd name="connsiteY47" fmla="*/ 107776 h 2782956"/>
              <a:gd name="connsiteX48" fmla="*/ 2223437 w 2782956"/>
              <a:gd name="connsiteY48" fmla="*/ 265069 h 2782956"/>
              <a:gd name="connsiteX49" fmla="*/ 2170270 w 2782956"/>
              <a:gd name="connsiteY49" fmla="*/ 428289 h 2782956"/>
              <a:gd name="connsiteX50" fmla="*/ 2161234 w 2782956"/>
              <a:gd name="connsiteY50" fmla="*/ 447706 h 2782956"/>
              <a:gd name="connsiteX51" fmla="*/ 2201485 w 2782956"/>
              <a:gd name="connsiteY51" fmla="*/ 479927 h 2782956"/>
              <a:gd name="connsiteX52" fmla="*/ 2277404 w 2782956"/>
              <a:gd name="connsiteY52" fmla="*/ 553407 h 2782956"/>
              <a:gd name="connsiteX53" fmla="*/ 2336281 w 2782956"/>
              <a:gd name="connsiteY53" fmla="*/ 621242 h 2782956"/>
              <a:gd name="connsiteX54" fmla="*/ 2354667 w 2782956"/>
              <a:gd name="connsiteY54" fmla="*/ 612686 h 2782956"/>
              <a:gd name="connsiteX55" fmla="*/ 2517887 w 2782956"/>
              <a:gd name="connsiteY55" fmla="*/ 559520 h 2782956"/>
              <a:gd name="connsiteX56" fmla="*/ 2675180 w 2782956"/>
              <a:gd name="connsiteY56" fmla="*/ 831958 h 2782956"/>
              <a:gd name="connsiteX57" fmla="*/ 2547527 w 2782956"/>
              <a:gd name="connsiteY57" fmla="*/ 946728 h 2782956"/>
              <a:gd name="connsiteX58" fmla="*/ 2529066 w 2782956"/>
              <a:gd name="connsiteY58" fmla="*/ 959676 h 2782956"/>
              <a:gd name="connsiteX59" fmla="*/ 2543406 w 2782956"/>
              <a:gd name="connsiteY59" fmla="*/ 992032 h 2782956"/>
              <a:gd name="connsiteX60" fmla="*/ 2578907 w 2782956"/>
              <a:gd name="connsiteY60" fmla="*/ 1114941 h 2782956"/>
              <a:gd name="connsiteX61" fmla="*/ 2593516 w 2782956"/>
              <a:gd name="connsiteY61" fmla="*/ 1196720 h 2782956"/>
              <a:gd name="connsiteX62" fmla="*/ 2615020 w 2782956"/>
              <a:gd name="connsiteY62" fmla="*/ 1198618 h 2782956"/>
              <a:gd name="connsiteX63" fmla="*/ 2782956 w 2782956"/>
              <a:gd name="connsiteY63" fmla="*/ 1234185 h 2782956"/>
              <a:gd name="connsiteX64" fmla="*/ 2782956 w 2782956"/>
              <a:gd name="connsiteY64" fmla="*/ 1548771 h 2782956"/>
              <a:gd name="connsiteX65" fmla="*/ 2615020 w 2782956"/>
              <a:gd name="connsiteY65" fmla="*/ 1584337 h 2782956"/>
              <a:gd name="connsiteX66" fmla="*/ 2593833 w 2782956"/>
              <a:gd name="connsiteY66" fmla="*/ 1586208 h 2782956"/>
              <a:gd name="connsiteX67" fmla="*/ 2588103 w 2782956"/>
              <a:gd name="connsiteY67" fmla="*/ 1626738 h 2782956"/>
              <a:gd name="connsiteX68" fmla="*/ 2534146 w 2782956"/>
              <a:gd name="connsiteY68" fmla="*/ 1817186 h 2782956"/>
              <a:gd name="connsiteX69" fmla="*/ 2531002 w 2782956"/>
              <a:gd name="connsiteY69" fmla="*/ 1824638 h 2782956"/>
              <a:gd name="connsiteX70" fmla="*/ 2547527 w 2782956"/>
              <a:gd name="connsiteY70" fmla="*/ 1836228 h 2782956"/>
              <a:gd name="connsiteX71" fmla="*/ 2675180 w 2782956"/>
              <a:gd name="connsiteY71" fmla="*/ 1950997 h 2782956"/>
              <a:gd name="connsiteX72" fmla="*/ 2517887 w 2782956"/>
              <a:gd name="connsiteY72" fmla="*/ 2223437 h 2782956"/>
              <a:gd name="connsiteX73" fmla="*/ 2354667 w 2782956"/>
              <a:gd name="connsiteY73" fmla="*/ 2170270 h 2782956"/>
              <a:gd name="connsiteX74" fmla="*/ 2334907 w 2782956"/>
              <a:gd name="connsiteY74" fmla="*/ 2161074 h 2782956"/>
              <a:gd name="connsiteX75" fmla="*/ 2282628 w 2782956"/>
              <a:gd name="connsiteY75" fmla="*/ 2223920 h 2782956"/>
              <a:gd name="connsiteX76" fmla="*/ 2210299 w 2782956"/>
              <a:gd name="connsiteY76" fmla="*/ 2295238 h 2782956"/>
              <a:gd name="connsiteX77" fmla="*/ 2161528 w 2782956"/>
              <a:gd name="connsiteY77" fmla="*/ 2335882 h 2782956"/>
              <a:gd name="connsiteX78" fmla="*/ 2170270 w 2782956"/>
              <a:gd name="connsiteY78" fmla="*/ 2354667 h 2782956"/>
              <a:gd name="connsiteX79" fmla="*/ 2223436 w 2782956"/>
              <a:gd name="connsiteY79" fmla="*/ 2517887 h 2782956"/>
              <a:gd name="connsiteX80" fmla="*/ 1950998 w 2782956"/>
              <a:gd name="connsiteY80" fmla="*/ 2675180 h 2782956"/>
              <a:gd name="connsiteX81" fmla="*/ 1836228 w 2782956"/>
              <a:gd name="connsiteY81" fmla="*/ 2547526 h 2782956"/>
              <a:gd name="connsiteX82" fmla="*/ 1823134 w 2782956"/>
              <a:gd name="connsiteY82" fmla="*/ 2528857 h 2782956"/>
              <a:gd name="connsiteX83" fmla="*/ 1784004 w 2782956"/>
              <a:gd name="connsiteY83" fmla="*/ 2545779 h 2782956"/>
              <a:gd name="connsiteX84" fmla="*/ 1592705 w 2782956"/>
              <a:gd name="connsiteY84" fmla="*/ 2593992 h 2782956"/>
              <a:gd name="connsiteX85" fmla="*/ 1586125 w 2782956"/>
              <a:gd name="connsiteY85" fmla="*/ 2594775 h 2782956"/>
              <a:gd name="connsiteX86" fmla="*/ 1584338 w 2782956"/>
              <a:gd name="connsiteY86" fmla="*/ 2615020 h 2782956"/>
              <a:gd name="connsiteX87" fmla="*/ 1548771 w 2782956"/>
              <a:gd name="connsiteY87" fmla="*/ 2782956 h 2782956"/>
              <a:gd name="connsiteX88" fmla="*/ 1234185 w 2782956"/>
              <a:gd name="connsiteY88" fmla="*/ 2782956 h 2782956"/>
              <a:gd name="connsiteX89" fmla="*/ 1198618 w 2782956"/>
              <a:gd name="connsiteY89" fmla="*/ 2615021 h 2782956"/>
              <a:gd name="connsiteX90" fmla="*/ 1196760 w 2782956"/>
              <a:gd name="connsiteY90" fmla="*/ 2593967 h 2782956"/>
              <a:gd name="connsiteX91" fmla="*/ 1123264 w 2782956"/>
              <a:gd name="connsiteY91" fmla="*/ 2581143 h 2782956"/>
              <a:gd name="connsiteX92" fmla="*/ 958524 w 2782956"/>
              <a:gd name="connsiteY92" fmla="*/ 2530708 h 2782956"/>
              <a:gd name="connsiteX93" fmla="*/ 946728 w 2782956"/>
              <a:gd name="connsiteY93" fmla="*/ 2547527 h 2782956"/>
              <a:gd name="connsiteX94" fmla="*/ 831959 w 2782956"/>
              <a:gd name="connsiteY94" fmla="*/ 2675180 h 2782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2782956" h="2782956">
                <a:moveTo>
                  <a:pt x="831959" y="2675180"/>
                </a:moveTo>
                <a:lnTo>
                  <a:pt x="559519" y="2517887"/>
                </a:lnTo>
                <a:cubicBezTo>
                  <a:pt x="548367" y="2511448"/>
                  <a:pt x="568292" y="2452706"/>
                  <a:pt x="612686" y="2354667"/>
                </a:cubicBezTo>
                <a:lnTo>
                  <a:pt x="621721" y="2335250"/>
                </a:lnTo>
                <a:lnTo>
                  <a:pt x="581470" y="2303029"/>
                </a:lnTo>
                <a:cubicBezTo>
                  <a:pt x="554952" y="2279514"/>
                  <a:pt x="529637" y="2254990"/>
                  <a:pt x="505552" y="2229549"/>
                </a:cubicBezTo>
                <a:lnTo>
                  <a:pt x="446675" y="2161714"/>
                </a:lnTo>
                <a:lnTo>
                  <a:pt x="428289" y="2170271"/>
                </a:lnTo>
                <a:cubicBezTo>
                  <a:pt x="330250" y="2214664"/>
                  <a:pt x="271508" y="2234589"/>
                  <a:pt x="265069" y="2223437"/>
                </a:cubicBezTo>
                <a:lnTo>
                  <a:pt x="107776" y="1950997"/>
                </a:lnTo>
                <a:cubicBezTo>
                  <a:pt x="101338" y="1939845"/>
                  <a:pt x="147964" y="1898935"/>
                  <a:pt x="235429" y="1836228"/>
                </a:cubicBezTo>
                <a:lnTo>
                  <a:pt x="253890" y="1823280"/>
                </a:lnTo>
                <a:lnTo>
                  <a:pt x="239550" y="1790924"/>
                </a:lnTo>
                <a:cubicBezTo>
                  <a:pt x="225585" y="1750595"/>
                  <a:pt x="213734" y="1709564"/>
                  <a:pt x="204050" y="1668014"/>
                </a:cubicBezTo>
                <a:lnTo>
                  <a:pt x="189440" y="1586236"/>
                </a:lnTo>
                <a:lnTo>
                  <a:pt x="167936" y="1584337"/>
                </a:lnTo>
                <a:cubicBezTo>
                  <a:pt x="60834" y="1573764"/>
                  <a:pt x="0" y="1561648"/>
                  <a:pt x="0" y="1548771"/>
                </a:cubicBezTo>
                <a:lnTo>
                  <a:pt x="0" y="1234185"/>
                </a:lnTo>
                <a:cubicBezTo>
                  <a:pt x="0" y="1221308"/>
                  <a:pt x="60835" y="1209192"/>
                  <a:pt x="167936" y="1198619"/>
                </a:cubicBezTo>
                <a:lnTo>
                  <a:pt x="189123" y="1196748"/>
                </a:lnTo>
                <a:lnTo>
                  <a:pt x="194853" y="1156218"/>
                </a:lnTo>
                <a:cubicBezTo>
                  <a:pt x="207474" y="1092054"/>
                  <a:pt x="225404" y="1028366"/>
                  <a:pt x="248810" y="965770"/>
                </a:cubicBezTo>
                <a:lnTo>
                  <a:pt x="251954" y="958318"/>
                </a:lnTo>
                <a:lnTo>
                  <a:pt x="235429" y="946728"/>
                </a:lnTo>
                <a:cubicBezTo>
                  <a:pt x="147964" y="884021"/>
                  <a:pt x="101338" y="843111"/>
                  <a:pt x="107776" y="831959"/>
                </a:cubicBezTo>
                <a:lnTo>
                  <a:pt x="265069" y="559519"/>
                </a:lnTo>
                <a:cubicBezTo>
                  <a:pt x="271508" y="548367"/>
                  <a:pt x="330250" y="568292"/>
                  <a:pt x="428289" y="612686"/>
                </a:cubicBezTo>
                <a:lnTo>
                  <a:pt x="448049" y="621881"/>
                </a:lnTo>
                <a:lnTo>
                  <a:pt x="500328" y="559036"/>
                </a:lnTo>
                <a:cubicBezTo>
                  <a:pt x="523551" y="534130"/>
                  <a:pt x="547689" y="510350"/>
                  <a:pt x="572657" y="487718"/>
                </a:cubicBezTo>
                <a:lnTo>
                  <a:pt x="621428" y="447074"/>
                </a:lnTo>
                <a:lnTo>
                  <a:pt x="612686" y="428289"/>
                </a:lnTo>
                <a:cubicBezTo>
                  <a:pt x="568291" y="330250"/>
                  <a:pt x="548368" y="271508"/>
                  <a:pt x="559520" y="265069"/>
                </a:cubicBezTo>
                <a:lnTo>
                  <a:pt x="831958" y="107776"/>
                </a:lnTo>
                <a:cubicBezTo>
                  <a:pt x="843111" y="101338"/>
                  <a:pt x="884021" y="147964"/>
                  <a:pt x="946728" y="235429"/>
                </a:cubicBezTo>
                <a:lnTo>
                  <a:pt x="959822" y="254099"/>
                </a:lnTo>
                <a:lnTo>
                  <a:pt x="998952" y="237176"/>
                </a:lnTo>
                <a:cubicBezTo>
                  <a:pt x="1061298" y="216003"/>
                  <a:pt x="1125288" y="199872"/>
                  <a:pt x="1190251" y="188964"/>
                </a:cubicBezTo>
                <a:lnTo>
                  <a:pt x="1196831" y="188181"/>
                </a:lnTo>
                <a:lnTo>
                  <a:pt x="1198618" y="167936"/>
                </a:lnTo>
                <a:cubicBezTo>
                  <a:pt x="1209192" y="60834"/>
                  <a:pt x="1221308" y="0"/>
                  <a:pt x="1234185" y="0"/>
                </a:cubicBezTo>
                <a:lnTo>
                  <a:pt x="1548771" y="0"/>
                </a:lnTo>
                <a:cubicBezTo>
                  <a:pt x="1561648" y="0"/>
                  <a:pt x="1573764" y="60835"/>
                  <a:pt x="1584337" y="167936"/>
                </a:cubicBezTo>
                <a:lnTo>
                  <a:pt x="1586196" y="188990"/>
                </a:lnTo>
                <a:lnTo>
                  <a:pt x="1659691" y="201813"/>
                </a:lnTo>
                <a:lnTo>
                  <a:pt x="1824432" y="252248"/>
                </a:lnTo>
                <a:lnTo>
                  <a:pt x="1836228" y="235429"/>
                </a:lnTo>
                <a:cubicBezTo>
                  <a:pt x="1898935" y="147964"/>
                  <a:pt x="1939845" y="101337"/>
                  <a:pt x="1950997" y="107776"/>
                </a:cubicBezTo>
                <a:lnTo>
                  <a:pt x="2223437" y="265069"/>
                </a:lnTo>
                <a:cubicBezTo>
                  <a:pt x="2234589" y="271508"/>
                  <a:pt x="2214664" y="330250"/>
                  <a:pt x="2170270" y="428289"/>
                </a:cubicBezTo>
                <a:lnTo>
                  <a:pt x="2161234" y="447706"/>
                </a:lnTo>
                <a:lnTo>
                  <a:pt x="2201485" y="479927"/>
                </a:lnTo>
                <a:cubicBezTo>
                  <a:pt x="2228004" y="503442"/>
                  <a:pt x="2253318" y="527967"/>
                  <a:pt x="2277404" y="553407"/>
                </a:cubicBezTo>
                <a:lnTo>
                  <a:pt x="2336281" y="621242"/>
                </a:lnTo>
                <a:lnTo>
                  <a:pt x="2354667" y="612686"/>
                </a:lnTo>
                <a:cubicBezTo>
                  <a:pt x="2452706" y="568292"/>
                  <a:pt x="2511448" y="548367"/>
                  <a:pt x="2517887" y="559520"/>
                </a:cubicBezTo>
                <a:lnTo>
                  <a:pt x="2675180" y="831958"/>
                </a:lnTo>
                <a:cubicBezTo>
                  <a:pt x="2681618" y="843110"/>
                  <a:pt x="2634992" y="884021"/>
                  <a:pt x="2547527" y="946728"/>
                </a:cubicBezTo>
                <a:lnTo>
                  <a:pt x="2529066" y="959676"/>
                </a:lnTo>
                <a:lnTo>
                  <a:pt x="2543406" y="992032"/>
                </a:lnTo>
                <a:cubicBezTo>
                  <a:pt x="2557371" y="1032361"/>
                  <a:pt x="2569222" y="1073392"/>
                  <a:pt x="2578907" y="1114941"/>
                </a:cubicBezTo>
                <a:lnTo>
                  <a:pt x="2593516" y="1196720"/>
                </a:lnTo>
                <a:lnTo>
                  <a:pt x="2615020" y="1198618"/>
                </a:lnTo>
                <a:cubicBezTo>
                  <a:pt x="2722122" y="1209192"/>
                  <a:pt x="2782956" y="1221308"/>
                  <a:pt x="2782956" y="1234185"/>
                </a:cubicBezTo>
                <a:lnTo>
                  <a:pt x="2782956" y="1548771"/>
                </a:lnTo>
                <a:cubicBezTo>
                  <a:pt x="2782956" y="1561648"/>
                  <a:pt x="2722121" y="1573764"/>
                  <a:pt x="2615020" y="1584337"/>
                </a:cubicBezTo>
                <a:lnTo>
                  <a:pt x="2593833" y="1586208"/>
                </a:lnTo>
                <a:lnTo>
                  <a:pt x="2588103" y="1626738"/>
                </a:lnTo>
                <a:cubicBezTo>
                  <a:pt x="2575482" y="1690902"/>
                  <a:pt x="2557552" y="1754590"/>
                  <a:pt x="2534146" y="1817186"/>
                </a:cubicBezTo>
                <a:lnTo>
                  <a:pt x="2531002" y="1824638"/>
                </a:lnTo>
                <a:lnTo>
                  <a:pt x="2547527" y="1836228"/>
                </a:lnTo>
                <a:cubicBezTo>
                  <a:pt x="2634992" y="1898935"/>
                  <a:pt x="2681618" y="1939845"/>
                  <a:pt x="2675180" y="1950997"/>
                </a:cubicBezTo>
                <a:lnTo>
                  <a:pt x="2517887" y="2223437"/>
                </a:lnTo>
                <a:cubicBezTo>
                  <a:pt x="2511448" y="2234589"/>
                  <a:pt x="2452706" y="2214664"/>
                  <a:pt x="2354667" y="2170270"/>
                </a:cubicBezTo>
                <a:lnTo>
                  <a:pt x="2334907" y="2161074"/>
                </a:lnTo>
                <a:lnTo>
                  <a:pt x="2282628" y="2223920"/>
                </a:lnTo>
                <a:cubicBezTo>
                  <a:pt x="2259405" y="2248826"/>
                  <a:pt x="2235267" y="2272606"/>
                  <a:pt x="2210299" y="2295238"/>
                </a:cubicBezTo>
                <a:lnTo>
                  <a:pt x="2161528" y="2335882"/>
                </a:lnTo>
                <a:lnTo>
                  <a:pt x="2170270" y="2354667"/>
                </a:lnTo>
                <a:cubicBezTo>
                  <a:pt x="2214664" y="2452706"/>
                  <a:pt x="2234588" y="2511448"/>
                  <a:pt x="2223436" y="2517887"/>
                </a:cubicBezTo>
                <a:lnTo>
                  <a:pt x="1950998" y="2675180"/>
                </a:lnTo>
                <a:cubicBezTo>
                  <a:pt x="1939845" y="2681618"/>
                  <a:pt x="1898935" y="2634992"/>
                  <a:pt x="1836228" y="2547526"/>
                </a:cubicBezTo>
                <a:lnTo>
                  <a:pt x="1823134" y="2528857"/>
                </a:lnTo>
                <a:lnTo>
                  <a:pt x="1784004" y="2545779"/>
                </a:lnTo>
                <a:cubicBezTo>
                  <a:pt x="1721658" y="2566953"/>
                  <a:pt x="1657668" y="2583083"/>
                  <a:pt x="1592705" y="2593992"/>
                </a:cubicBezTo>
                <a:lnTo>
                  <a:pt x="1586125" y="2594775"/>
                </a:lnTo>
                <a:lnTo>
                  <a:pt x="1584338" y="2615020"/>
                </a:lnTo>
                <a:cubicBezTo>
                  <a:pt x="1573764" y="2722122"/>
                  <a:pt x="1561648" y="2782956"/>
                  <a:pt x="1548771" y="2782956"/>
                </a:cubicBezTo>
                <a:lnTo>
                  <a:pt x="1234185" y="2782956"/>
                </a:lnTo>
                <a:cubicBezTo>
                  <a:pt x="1221308" y="2782956"/>
                  <a:pt x="1209192" y="2722121"/>
                  <a:pt x="1198618" y="2615021"/>
                </a:cubicBezTo>
                <a:lnTo>
                  <a:pt x="1196760" y="2593967"/>
                </a:lnTo>
                <a:lnTo>
                  <a:pt x="1123264" y="2581143"/>
                </a:lnTo>
                <a:lnTo>
                  <a:pt x="958524" y="2530708"/>
                </a:lnTo>
                <a:lnTo>
                  <a:pt x="946728" y="2547527"/>
                </a:lnTo>
                <a:cubicBezTo>
                  <a:pt x="884021" y="2634992"/>
                  <a:pt x="843111" y="2681619"/>
                  <a:pt x="831959" y="2675180"/>
                </a:cubicBezTo>
                <a:close/>
              </a:path>
            </a:pathLst>
          </a:custGeom>
          <a:noFill/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EE0A1F3-322A-4371-BDA9-221327B46E52}"/>
              </a:ext>
            </a:extLst>
          </p:cNvPr>
          <p:cNvSpPr/>
          <p:nvPr/>
        </p:nvSpPr>
        <p:spPr>
          <a:xfrm rot="9000000">
            <a:off x="9875783" y="4219810"/>
            <a:ext cx="3294821" cy="3294821"/>
          </a:xfrm>
          <a:custGeom>
            <a:avLst/>
            <a:gdLst>
              <a:gd name="connsiteX0" fmla="*/ 831959 w 2782956"/>
              <a:gd name="connsiteY0" fmla="*/ 2675180 h 2782956"/>
              <a:gd name="connsiteX1" fmla="*/ 559519 w 2782956"/>
              <a:gd name="connsiteY1" fmla="*/ 2517887 h 2782956"/>
              <a:gd name="connsiteX2" fmla="*/ 612686 w 2782956"/>
              <a:gd name="connsiteY2" fmla="*/ 2354667 h 2782956"/>
              <a:gd name="connsiteX3" fmla="*/ 621721 w 2782956"/>
              <a:gd name="connsiteY3" fmla="*/ 2335250 h 2782956"/>
              <a:gd name="connsiteX4" fmla="*/ 581470 w 2782956"/>
              <a:gd name="connsiteY4" fmla="*/ 2303029 h 2782956"/>
              <a:gd name="connsiteX5" fmla="*/ 505552 w 2782956"/>
              <a:gd name="connsiteY5" fmla="*/ 2229549 h 2782956"/>
              <a:gd name="connsiteX6" fmla="*/ 446675 w 2782956"/>
              <a:gd name="connsiteY6" fmla="*/ 2161714 h 2782956"/>
              <a:gd name="connsiteX7" fmla="*/ 428289 w 2782956"/>
              <a:gd name="connsiteY7" fmla="*/ 2170271 h 2782956"/>
              <a:gd name="connsiteX8" fmla="*/ 265069 w 2782956"/>
              <a:gd name="connsiteY8" fmla="*/ 2223437 h 2782956"/>
              <a:gd name="connsiteX9" fmla="*/ 107776 w 2782956"/>
              <a:gd name="connsiteY9" fmla="*/ 1950997 h 2782956"/>
              <a:gd name="connsiteX10" fmla="*/ 235429 w 2782956"/>
              <a:gd name="connsiteY10" fmla="*/ 1836228 h 2782956"/>
              <a:gd name="connsiteX11" fmla="*/ 253890 w 2782956"/>
              <a:gd name="connsiteY11" fmla="*/ 1823280 h 2782956"/>
              <a:gd name="connsiteX12" fmla="*/ 239550 w 2782956"/>
              <a:gd name="connsiteY12" fmla="*/ 1790924 h 2782956"/>
              <a:gd name="connsiteX13" fmla="*/ 204050 w 2782956"/>
              <a:gd name="connsiteY13" fmla="*/ 1668014 h 2782956"/>
              <a:gd name="connsiteX14" fmla="*/ 189440 w 2782956"/>
              <a:gd name="connsiteY14" fmla="*/ 1586236 h 2782956"/>
              <a:gd name="connsiteX15" fmla="*/ 167936 w 2782956"/>
              <a:gd name="connsiteY15" fmla="*/ 1584337 h 2782956"/>
              <a:gd name="connsiteX16" fmla="*/ 0 w 2782956"/>
              <a:gd name="connsiteY16" fmla="*/ 1548771 h 2782956"/>
              <a:gd name="connsiteX17" fmla="*/ 0 w 2782956"/>
              <a:gd name="connsiteY17" fmla="*/ 1234185 h 2782956"/>
              <a:gd name="connsiteX18" fmla="*/ 167936 w 2782956"/>
              <a:gd name="connsiteY18" fmla="*/ 1198619 h 2782956"/>
              <a:gd name="connsiteX19" fmla="*/ 189123 w 2782956"/>
              <a:gd name="connsiteY19" fmla="*/ 1196748 h 2782956"/>
              <a:gd name="connsiteX20" fmla="*/ 194853 w 2782956"/>
              <a:gd name="connsiteY20" fmla="*/ 1156218 h 2782956"/>
              <a:gd name="connsiteX21" fmla="*/ 248810 w 2782956"/>
              <a:gd name="connsiteY21" fmla="*/ 965770 h 2782956"/>
              <a:gd name="connsiteX22" fmla="*/ 251954 w 2782956"/>
              <a:gd name="connsiteY22" fmla="*/ 958318 h 2782956"/>
              <a:gd name="connsiteX23" fmla="*/ 235429 w 2782956"/>
              <a:gd name="connsiteY23" fmla="*/ 946728 h 2782956"/>
              <a:gd name="connsiteX24" fmla="*/ 107776 w 2782956"/>
              <a:gd name="connsiteY24" fmla="*/ 831959 h 2782956"/>
              <a:gd name="connsiteX25" fmla="*/ 265069 w 2782956"/>
              <a:gd name="connsiteY25" fmla="*/ 559519 h 2782956"/>
              <a:gd name="connsiteX26" fmla="*/ 428289 w 2782956"/>
              <a:gd name="connsiteY26" fmla="*/ 612686 h 2782956"/>
              <a:gd name="connsiteX27" fmla="*/ 448049 w 2782956"/>
              <a:gd name="connsiteY27" fmla="*/ 621881 h 2782956"/>
              <a:gd name="connsiteX28" fmla="*/ 500328 w 2782956"/>
              <a:gd name="connsiteY28" fmla="*/ 559036 h 2782956"/>
              <a:gd name="connsiteX29" fmla="*/ 572657 w 2782956"/>
              <a:gd name="connsiteY29" fmla="*/ 487718 h 2782956"/>
              <a:gd name="connsiteX30" fmla="*/ 621428 w 2782956"/>
              <a:gd name="connsiteY30" fmla="*/ 447074 h 2782956"/>
              <a:gd name="connsiteX31" fmla="*/ 612686 w 2782956"/>
              <a:gd name="connsiteY31" fmla="*/ 428289 h 2782956"/>
              <a:gd name="connsiteX32" fmla="*/ 559520 w 2782956"/>
              <a:gd name="connsiteY32" fmla="*/ 265069 h 2782956"/>
              <a:gd name="connsiteX33" fmla="*/ 831958 w 2782956"/>
              <a:gd name="connsiteY33" fmla="*/ 107776 h 2782956"/>
              <a:gd name="connsiteX34" fmla="*/ 946728 w 2782956"/>
              <a:gd name="connsiteY34" fmla="*/ 235429 h 2782956"/>
              <a:gd name="connsiteX35" fmla="*/ 959822 w 2782956"/>
              <a:gd name="connsiteY35" fmla="*/ 254099 h 2782956"/>
              <a:gd name="connsiteX36" fmla="*/ 998952 w 2782956"/>
              <a:gd name="connsiteY36" fmla="*/ 237176 h 2782956"/>
              <a:gd name="connsiteX37" fmla="*/ 1190251 w 2782956"/>
              <a:gd name="connsiteY37" fmla="*/ 188964 h 2782956"/>
              <a:gd name="connsiteX38" fmla="*/ 1196831 w 2782956"/>
              <a:gd name="connsiteY38" fmla="*/ 188181 h 2782956"/>
              <a:gd name="connsiteX39" fmla="*/ 1198618 w 2782956"/>
              <a:gd name="connsiteY39" fmla="*/ 167936 h 2782956"/>
              <a:gd name="connsiteX40" fmla="*/ 1234185 w 2782956"/>
              <a:gd name="connsiteY40" fmla="*/ 0 h 2782956"/>
              <a:gd name="connsiteX41" fmla="*/ 1548771 w 2782956"/>
              <a:gd name="connsiteY41" fmla="*/ 0 h 2782956"/>
              <a:gd name="connsiteX42" fmla="*/ 1584337 w 2782956"/>
              <a:gd name="connsiteY42" fmla="*/ 167936 h 2782956"/>
              <a:gd name="connsiteX43" fmla="*/ 1586196 w 2782956"/>
              <a:gd name="connsiteY43" fmla="*/ 188990 h 2782956"/>
              <a:gd name="connsiteX44" fmla="*/ 1659691 w 2782956"/>
              <a:gd name="connsiteY44" fmla="*/ 201813 h 2782956"/>
              <a:gd name="connsiteX45" fmla="*/ 1824432 w 2782956"/>
              <a:gd name="connsiteY45" fmla="*/ 252248 h 2782956"/>
              <a:gd name="connsiteX46" fmla="*/ 1836228 w 2782956"/>
              <a:gd name="connsiteY46" fmla="*/ 235429 h 2782956"/>
              <a:gd name="connsiteX47" fmla="*/ 1950997 w 2782956"/>
              <a:gd name="connsiteY47" fmla="*/ 107776 h 2782956"/>
              <a:gd name="connsiteX48" fmla="*/ 2223437 w 2782956"/>
              <a:gd name="connsiteY48" fmla="*/ 265069 h 2782956"/>
              <a:gd name="connsiteX49" fmla="*/ 2170270 w 2782956"/>
              <a:gd name="connsiteY49" fmla="*/ 428289 h 2782956"/>
              <a:gd name="connsiteX50" fmla="*/ 2161234 w 2782956"/>
              <a:gd name="connsiteY50" fmla="*/ 447706 h 2782956"/>
              <a:gd name="connsiteX51" fmla="*/ 2201485 w 2782956"/>
              <a:gd name="connsiteY51" fmla="*/ 479927 h 2782956"/>
              <a:gd name="connsiteX52" fmla="*/ 2277404 w 2782956"/>
              <a:gd name="connsiteY52" fmla="*/ 553407 h 2782956"/>
              <a:gd name="connsiteX53" fmla="*/ 2336281 w 2782956"/>
              <a:gd name="connsiteY53" fmla="*/ 621242 h 2782956"/>
              <a:gd name="connsiteX54" fmla="*/ 2354667 w 2782956"/>
              <a:gd name="connsiteY54" fmla="*/ 612686 h 2782956"/>
              <a:gd name="connsiteX55" fmla="*/ 2517887 w 2782956"/>
              <a:gd name="connsiteY55" fmla="*/ 559520 h 2782956"/>
              <a:gd name="connsiteX56" fmla="*/ 2675180 w 2782956"/>
              <a:gd name="connsiteY56" fmla="*/ 831958 h 2782956"/>
              <a:gd name="connsiteX57" fmla="*/ 2547527 w 2782956"/>
              <a:gd name="connsiteY57" fmla="*/ 946728 h 2782956"/>
              <a:gd name="connsiteX58" fmla="*/ 2529066 w 2782956"/>
              <a:gd name="connsiteY58" fmla="*/ 959676 h 2782956"/>
              <a:gd name="connsiteX59" fmla="*/ 2543406 w 2782956"/>
              <a:gd name="connsiteY59" fmla="*/ 992032 h 2782956"/>
              <a:gd name="connsiteX60" fmla="*/ 2578907 w 2782956"/>
              <a:gd name="connsiteY60" fmla="*/ 1114941 h 2782956"/>
              <a:gd name="connsiteX61" fmla="*/ 2593516 w 2782956"/>
              <a:gd name="connsiteY61" fmla="*/ 1196720 h 2782956"/>
              <a:gd name="connsiteX62" fmla="*/ 2615020 w 2782956"/>
              <a:gd name="connsiteY62" fmla="*/ 1198618 h 2782956"/>
              <a:gd name="connsiteX63" fmla="*/ 2782956 w 2782956"/>
              <a:gd name="connsiteY63" fmla="*/ 1234185 h 2782956"/>
              <a:gd name="connsiteX64" fmla="*/ 2782956 w 2782956"/>
              <a:gd name="connsiteY64" fmla="*/ 1548771 h 2782956"/>
              <a:gd name="connsiteX65" fmla="*/ 2615020 w 2782956"/>
              <a:gd name="connsiteY65" fmla="*/ 1584337 h 2782956"/>
              <a:gd name="connsiteX66" fmla="*/ 2593833 w 2782956"/>
              <a:gd name="connsiteY66" fmla="*/ 1586208 h 2782956"/>
              <a:gd name="connsiteX67" fmla="*/ 2588103 w 2782956"/>
              <a:gd name="connsiteY67" fmla="*/ 1626738 h 2782956"/>
              <a:gd name="connsiteX68" fmla="*/ 2534146 w 2782956"/>
              <a:gd name="connsiteY68" fmla="*/ 1817186 h 2782956"/>
              <a:gd name="connsiteX69" fmla="*/ 2531002 w 2782956"/>
              <a:gd name="connsiteY69" fmla="*/ 1824638 h 2782956"/>
              <a:gd name="connsiteX70" fmla="*/ 2547527 w 2782956"/>
              <a:gd name="connsiteY70" fmla="*/ 1836228 h 2782956"/>
              <a:gd name="connsiteX71" fmla="*/ 2675180 w 2782956"/>
              <a:gd name="connsiteY71" fmla="*/ 1950997 h 2782956"/>
              <a:gd name="connsiteX72" fmla="*/ 2517887 w 2782956"/>
              <a:gd name="connsiteY72" fmla="*/ 2223437 h 2782956"/>
              <a:gd name="connsiteX73" fmla="*/ 2354667 w 2782956"/>
              <a:gd name="connsiteY73" fmla="*/ 2170270 h 2782956"/>
              <a:gd name="connsiteX74" fmla="*/ 2334907 w 2782956"/>
              <a:gd name="connsiteY74" fmla="*/ 2161074 h 2782956"/>
              <a:gd name="connsiteX75" fmla="*/ 2282628 w 2782956"/>
              <a:gd name="connsiteY75" fmla="*/ 2223920 h 2782956"/>
              <a:gd name="connsiteX76" fmla="*/ 2210299 w 2782956"/>
              <a:gd name="connsiteY76" fmla="*/ 2295238 h 2782956"/>
              <a:gd name="connsiteX77" fmla="*/ 2161528 w 2782956"/>
              <a:gd name="connsiteY77" fmla="*/ 2335882 h 2782956"/>
              <a:gd name="connsiteX78" fmla="*/ 2170270 w 2782956"/>
              <a:gd name="connsiteY78" fmla="*/ 2354667 h 2782956"/>
              <a:gd name="connsiteX79" fmla="*/ 2223436 w 2782956"/>
              <a:gd name="connsiteY79" fmla="*/ 2517887 h 2782956"/>
              <a:gd name="connsiteX80" fmla="*/ 1950998 w 2782956"/>
              <a:gd name="connsiteY80" fmla="*/ 2675180 h 2782956"/>
              <a:gd name="connsiteX81" fmla="*/ 1836228 w 2782956"/>
              <a:gd name="connsiteY81" fmla="*/ 2547526 h 2782956"/>
              <a:gd name="connsiteX82" fmla="*/ 1823134 w 2782956"/>
              <a:gd name="connsiteY82" fmla="*/ 2528857 h 2782956"/>
              <a:gd name="connsiteX83" fmla="*/ 1784004 w 2782956"/>
              <a:gd name="connsiteY83" fmla="*/ 2545779 h 2782956"/>
              <a:gd name="connsiteX84" fmla="*/ 1592705 w 2782956"/>
              <a:gd name="connsiteY84" fmla="*/ 2593992 h 2782956"/>
              <a:gd name="connsiteX85" fmla="*/ 1586125 w 2782956"/>
              <a:gd name="connsiteY85" fmla="*/ 2594775 h 2782956"/>
              <a:gd name="connsiteX86" fmla="*/ 1584338 w 2782956"/>
              <a:gd name="connsiteY86" fmla="*/ 2615020 h 2782956"/>
              <a:gd name="connsiteX87" fmla="*/ 1548771 w 2782956"/>
              <a:gd name="connsiteY87" fmla="*/ 2782956 h 2782956"/>
              <a:gd name="connsiteX88" fmla="*/ 1234185 w 2782956"/>
              <a:gd name="connsiteY88" fmla="*/ 2782956 h 2782956"/>
              <a:gd name="connsiteX89" fmla="*/ 1198618 w 2782956"/>
              <a:gd name="connsiteY89" fmla="*/ 2615021 h 2782956"/>
              <a:gd name="connsiteX90" fmla="*/ 1196760 w 2782956"/>
              <a:gd name="connsiteY90" fmla="*/ 2593967 h 2782956"/>
              <a:gd name="connsiteX91" fmla="*/ 1123264 w 2782956"/>
              <a:gd name="connsiteY91" fmla="*/ 2581143 h 2782956"/>
              <a:gd name="connsiteX92" fmla="*/ 958524 w 2782956"/>
              <a:gd name="connsiteY92" fmla="*/ 2530708 h 2782956"/>
              <a:gd name="connsiteX93" fmla="*/ 946728 w 2782956"/>
              <a:gd name="connsiteY93" fmla="*/ 2547527 h 2782956"/>
              <a:gd name="connsiteX94" fmla="*/ 831959 w 2782956"/>
              <a:gd name="connsiteY94" fmla="*/ 2675180 h 2782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2782956" h="2782956">
                <a:moveTo>
                  <a:pt x="831959" y="2675180"/>
                </a:moveTo>
                <a:lnTo>
                  <a:pt x="559519" y="2517887"/>
                </a:lnTo>
                <a:cubicBezTo>
                  <a:pt x="548367" y="2511448"/>
                  <a:pt x="568292" y="2452706"/>
                  <a:pt x="612686" y="2354667"/>
                </a:cubicBezTo>
                <a:lnTo>
                  <a:pt x="621721" y="2335250"/>
                </a:lnTo>
                <a:lnTo>
                  <a:pt x="581470" y="2303029"/>
                </a:lnTo>
                <a:cubicBezTo>
                  <a:pt x="554952" y="2279514"/>
                  <a:pt x="529637" y="2254990"/>
                  <a:pt x="505552" y="2229549"/>
                </a:cubicBezTo>
                <a:lnTo>
                  <a:pt x="446675" y="2161714"/>
                </a:lnTo>
                <a:lnTo>
                  <a:pt x="428289" y="2170271"/>
                </a:lnTo>
                <a:cubicBezTo>
                  <a:pt x="330250" y="2214664"/>
                  <a:pt x="271508" y="2234589"/>
                  <a:pt x="265069" y="2223437"/>
                </a:cubicBezTo>
                <a:lnTo>
                  <a:pt x="107776" y="1950997"/>
                </a:lnTo>
                <a:cubicBezTo>
                  <a:pt x="101338" y="1939845"/>
                  <a:pt x="147964" y="1898935"/>
                  <a:pt x="235429" y="1836228"/>
                </a:cubicBezTo>
                <a:lnTo>
                  <a:pt x="253890" y="1823280"/>
                </a:lnTo>
                <a:lnTo>
                  <a:pt x="239550" y="1790924"/>
                </a:lnTo>
                <a:cubicBezTo>
                  <a:pt x="225585" y="1750595"/>
                  <a:pt x="213734" y="1709564"/>
                  <a:pt x="204050" y="1668014"/>
                </a:cubicBezTo>
                <a:lnTo>
                  <a:pt x="189440" y="1586236"/>
                </a:lnTo>
                <a:lnTo>
                  <a:pt x="167936" y="1584337"/>
                </a:lnTo>
                <a:cubicBezTo>
                  <a:pt x="60834" y="1573764"/>
                  <a:pt x="0" y="1561648"/>
                  <a:pt x="0" y="1548771"/>
                </a:cubicBezTo>
                <a:lnTo>
                  <a:pt x="0" y="1234185"/>
                </a:lnTo>
                <a:cubicBezTo>
                  <a:pt x="0" y="1221308"/>
                  <a:pt x="60835" y="1209192"/>
                  <a:pt x="167936" y="1198619"/>
                </a:cubicBezTo>
                <a:lnTo>
                  <a:pt x="189123" y="1196748"/>
                </a:lnTo>
                <a:lnTo>
                  <a:pt x="194853" y="1156218"/>
                </a:lnTo>
                <a:cubicBezTo>
                  <a:pt x="207474" y="1092054"/>
                  <a:pt x="225404" y="1028366"/>
                  <a:pt x="248810" y="965770"/>
                </a:cubicBezTo>
                <a:lnTo>
                  <a:pt x="251954" y="958318"/>
                </a:lnTo>
                <a:lnTo>
                  <a:pt x="235429" y="946728"/>
                </a:lnTo>
                <a:cubicBezTo>
                  <a:pt x="147964" y="884021"/>
                  <a:pt x="101338" y="843111"/>
                  <a:pt x="107776" y="831959"/>
                </a:cubicBezTo>
                <a:lnTo>
                  <a:pt x="265069" y="559519"/>
                </a:lnTo>
                <a:cubicBezTo>
                  <a:pt x="271508" y="548367"/>
                  <a:pt x="330250" y="568292"/>
                  <a:pt x="428289" y="612686"/>
                </a:cubicBezTo>
                <a:lnTo>
                  <a:pt x="448049" y="621881"/>
                </a:lnTo>
                <a:lnTo>
                  <a:pt x="500328" y="559036"/>
                </a:lnTo>
                <a:cubicBezTo>
                  <a:pt x="523551" y="534130"/>
                  <a:pt x="547689" y="510350"/>
                  <a:pt x="572657" y="487718"/>
                </a:cubicBezTo>
                <a:lnTo>
                  <a:pt x="621428" y="447074"/>
                </a:lnTo>
                <a:lnTo>
                  <a:pt x="612686" y="428289"/>
                </a:lnTo>
                <a:cubicBezTo>
                  <a:pt x="568291" y="330250"/>
                  <a:pt x="548368" y="271508"/>
                  <a:pt x="559520" y="265069"/>
                </a:cubicBezTo>
                <a:lnTo>
                  <a:pt x="831958" y="107776"/>
                </a:lnTo>
                <a:cubicBezTo>
                  <a:pt x="843111" y="101338"/>
                  <a:pt x="884021" y="147964"/>
                  <a:pt x="946728" y="235429"/>
                </a:cubicBezTo>
                <a:lnTo>
                  <a:pt x="959822" y="254099"/>
                </a:lnTo>
                <a:lnTo>
                  <a:pt x="998952" y="237176"/>
                </a:lnTo>
                <a:cubicBezTo>
                  <a:pt x="1061298" y="216003"/>
                  <a:pt x="1125288" y="199872"/>
                  <a:pt x="1190251" y="188964"/>
                </a:cubicBezTo>
                <a:lnTo>
                  <a:pt x="1196831" y="188181"/>
                </a:lnTo>
                <a:lnTo>
                  <a:pt x="1198618" y="167936"/>
                </a:lnTo>
                <a:cubicBezTo>
                  <a:pt x="1209192" y="60834"/>
                  <a:pt x="1221308" y="0"/>
                  <a:pt x="1234185" y="0"/>
                </a:cubicBezTo>
                <a:lnTo>
                  <a:pt x="1548771" y="0"/>
                </a:lnTo>
                <a:cubicBezTo>
                  <a:pt x="1561648" y="0"/>
                  <a:pt x="1573764" y="60835"/>
                  <a:pt x="1584337" y="167936"/>
                </a:cubicBezTo>
                <a:lnTo>
                  <a:pt x="1586196" y="188990"/>
                </a:lnTo>
                <a:lnTo>
                  <a:pt x="1659691" y="201813"/>
                </a:lnTo>
                <a:lnTo>
                  <a:pt x="1824432" y="252248"/>
                </a:lnTo>
                <a:lnTo>
                  <a:pt x="1836228" y="235429"/>
                </a:lnTo>
                <a:cubicBezTo>
                  <a:pt x="1898935" y="147964"/>
                  <a:pt x="1939845" y="101337"/>
                  <a:pt x="1950997" y="107776"/>
                </a:cubicBezTo>
                <a:lnTo>
                  <a:pt x="2223437" y="265069"/>
                </a:lnTo>
                <a:cubicBezTo>
                  <a:pt x="2234589" y="271508"/>
                  <a:pt x="2214664" y="330250"/>
                  <a:pt x="2170270" y="428289"/>
                </a:cubicBezTo>
                <a:lnTo>
                  <a:pt x="2161234" y="447706"/>
                </a:lnTo>
                <a:lnTo>
                  <a:pt x="2201485" y="479927"/>
                </a:lnTo>
                <a:cubicBezTo>
                  <a:pt x="2228004" y="503442"/>
                  <a:pt x="2253318" y="527967"/>
                  <a:pt x="2277404" y="553407"/>
                </a:cubicBezTo>
                <a:lnTo>
                  <a:pt x="2336281" y="621242"/>
                </a:lnTo>
                <a:lnTo>
                  <a:pt x="2354667" y="612686"/>
                </a:lnTo>
                <a:cubicBezTo>
                  <a:pt x="2452706" y="568292"/>
                  <a:pt x="2511448" y="548367"/>
                  <a:pt x="2517887" y="559520"/>
                </a:cubicBezTo>
                <a:lnTo>
                  <a:pt x="2675180" y="831958"/>
                </a:lnTo>
                <a:cubicBezTo>
                  <a:pt x="2681618" y="843110"/>
                  <a:pt x="2634992" y="884021"/>
                  <a:pt x="2547527" y="946728"/>
                </a:cubicBezTo>
                <a:lnTo>
                  <a:pt x="2529066" y="959676"/>
                </a:lnTo>
                <a:lnTo>
                  <a:pt x="2543406" y="992032"/>
                </a:lnTo>
                <a:cubicBezTo>
                  <a:pt x="2557371" y="1032361"/>
                  <a:pt x="2569222" y="1073392"/>
                  <a:pt x="2578907" y="1114941"/>
                </a:cubicBezTo>
                <a:lnTo>
                  <a:pt x="2593516" y="1196720"/>
                </a:lnTo>
                <a:lnTo>
                  <a:pt x="2615020" y="1198618"/>
                </a:lnTo>
                <a:cubicBezTo>
                  <a:pt x="2722122" y="1209192"/>
                  <a:pt x="2782956" y="1221308"/>
                  <a:pt x="2782956" y="1234185"/>
                </a:cubicBezTo>
                <a:lnTo>
                  <a:pt x="2782956" y="1548771"/>
                </a:lnTo>
                <a:cubicBezTo>
                  <a:pt x="2782956" y="1561648"/>
                  <a:pt x="2722121" y="1573764"/>
                  <a:pt x="2615020" y="1584337"/>
                </a:cubicBezTo>
                <a:lnTo>
                  <a:pt x="2593833" y="1586208"/>
                </a:lnTo>
                <a:lnTo>
                  <a:pt x="2588103" y="1626738"/>
                </a:lnTo>
                <a:cubicBezTo>
                  <a:pt x="2575482" y="1690902"/>
                  <a:pt x="2557552" y="1754590"/>
                  <a:pt x="2534146" y="1817186"/>
                </a:cubicBezTo>
                <a:lnTo>
                  <a:pt x="2531002" y="1824638"/>
                </a:lnTo>
                <a:lnTo>
                  <a:pt x="2547527" y="1836228"/>
                </a:lnTo>
                <a:cubicBezTo>
                  <a:pt x="2634992" y="1898935"/>
                  <a:pt x="2681618" y="1939845"/>
                  <a:pt x="2675180" y="1950997"/>
                </a:cubicBezTo>
                <a:lnTo>
                  <a:pt x="2517887" y="2223437"/>
                </a:lnTo>
                <a:cubicBezTo>
                  <a:pt x="2511448" y="2234589"/>
                  <a:pt x="2452706" y="2214664"/>
                  <a:pt x="2354667" y="2170270"/>
                </a:cubicBezTo>
                <a:lnTo>
                  <a:pt x="2334907" y="2161074"/>
                </a:lnTo>
                <a:lnTo>
                  <a:pt x="2282628" y="2223920"/>
                </a:lnTo>
                <a:cubicBezTo>
                  <a:pt x="2259405" y="2248826"/>
                  <a:pt x="2235267" y="2272606"/>
                  <a:pt x="2210299" y="2295238"/>
                </a:cubicBezTo>
                <a:lnTo>
                  <a:pt x="2161528" y="2335882"/>
                </a:lnTo>
                <a:lnTo>
                  <a:pt x="2170270" y="2354667"/>
                </a:lnTo>
                <a:cubicBezTo>
                  <a:pt x="2214664" y="2452706"/>
                  <a:pt x="2234588" y="2511448"/>
                  <a:pt x="2223436" y="2517887"/>
                </a:cubicBezTo>
                <a:lnTo>
                  <a:pt x="1950998" y="2675180"/>
                </a:lnTo>
                <a:cubicBezTo>
                  <a:pt x="1939845" y="2681618"/>
                  <a:pt x="1898935" y="2634992"/>
                  <a:pt x="1836228" y="2547526"/>
                </a:cubicBezTo>
                <a:lnTo>
                  <a:pt x="1823134" y="2528857"/>
                </a:lnTo>
                <a:lnTo>
                  <a:pt x="1784004" y="2545779"/>
                </a:lnTo>
                <a:cubicBezTo>
                  <a:pt x="1721658" y="2566953"/>
                  <a:pt x="1657668" y="2583083"/>
                  <a:pt x="1592705" y="2593992"/>
                </a:cubicBezTo>
                <a:lnTo>
                  <a:pt x="1586125" y="2594775"/>
                </a:lnTo>
                <a:lnTo>
                  <a:pt x="1584338" y="2615020"/>
                </a:lnTo>
                <a:cubicBezTo>
                  <a:pt x="1573764" y="2722122"/>
                  <a:pt x="1561648" y="2782956"/>
                  <a:pt x="1548771" y="2782956"/>
                </a:cubicBezTo>
                <a:lnTo>
                  <a:pt x="1234185" y="2782956"/>
                </a:lnTo>
                <a:cubicBezTo>
                  <a:pt x="1221308" y="2782956"/>
                  <a:pt x="1209192" y="2722121"/>
                  <a:pt x="1198618" y="2615021"/>
                </a:cubicBezTo>
                <a:lnTo>
                  <a:pt x="1196760" y="2593967"/>
                </a:lnTo>
                <a:lnTo>
                  <a:pt x="1123264" y="2581143"/>
                </a:lnTo>
                <a:lnTo>
                  <a:pt x="958524" y="2530708"/>
                </a:lnTo>
                <a:lnTo>
                  <a:pt x="946728" y="2547527"/>
                </a:lnTo>
                <a:cubicBezTo>
                  <a:pt x="884021" y="2634992"/>
                  <a:pt x="843111" y="2681619"/>
                  <a:pt x="831959" y="2675180"/>
                </a:cubicBezTo>
                <a:close/>
              </a:path>
            </a:pathLst>
          </a:cu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6F5EA21-150E-4D7E-9511-C36E9D159C43}"/>
              </a:ext>
            </a:extLst>
          </p:cNvPr>
          <p:cNvSpPr/>
          <p:nvPr/>
        </p:nvSpPr>
        <p:spPr>
          <a:xfrm rot="9000000">
            <a:off x="14135332" y="2133190"/>
            <a:ext cx="3294821" cy="3294821"/>
          </a:xfrm>
          <a:custGeom>
            <a:avLst/>
            <a:gdLst>
              <a:gd name="connsiteX0" fmla="*/ 831959 w 2782956"/>
              <a:gd name="connsiteY0" fmla="*/ 2675180 h 2782956"/>
              <a:gd name="connsiteX1" fmla="*/ 559519 w 2782956"/>
              <a:gd name="connsiteY1" fmla="*/ 2517887 h 2782956"/>
              <a:gd name="connsiteX2" fmla="*/ 612686 w 2782956"/>
              <a:gd name="connsiteY2" fmla="*/ 2354667 h 2782956"/>
              <a:gd name="connsiteX3" fmla="*/ 621721 w 2782956"/>
              <a:gd name="connsiteY3" fmla="*/ 2335250 h 2782956"/>
              <a:gd name="connsiteX4" fmla="*/ 581470 w 2782956"/>
              <a:gd name="connsiteY4" fmla="*/ 2303029 h 2782956"/>
              <a:gd name="connsiteX5" fmla="*/ 505552 w 2782956"/>
              <a:gd name="connsiteY5" fmla="*/ 2229549 h 2782956"/>
              <a:gd name="connsiteX6" fmla="*/ 446675 w 2782956"/>
              <a:gd name="connsiteY6" fmla="*/ 2161714 h 2782956"/>
              <a:gd name="connsiteX7" fmla="*/ 428289 w 2782956"/>
              <a:gd name="connsiteY7" fmla="*/ 2170271 h 2782956"/>
              <a:gd name="connsiteX8" fmla="*/ 265069 w 2782956"/>
              <a:gd name="connsiteY8" fmla="*/ 2223437 h 2782956"/>
              <a:gd name="connsiteX9" fmla="*/ 107776 w 2782956"/>
              <a:gd name="connsiteY9" fmla="*/ 1950997 h 2782956"/>
              <a:gd name="connsiteX10" fmla="*/ 235429 w 2782956"/>
              <a:gd name="connsiteY10" fmla="*/ 1836228 h 2782956"/>
              <a:gd name="connsiteX11" fmla="*/ 253890 w 2782956"/>
              <a:gd name="connsiteY11" fmla="*/ 1823280 h 2782956"/>
              <a:gd name="connsiteX12" fmla="*/ 239550 w 2782956"/>
              <a:gd name="connsiteY12" fmla="*/ 1790924 h 2782956"/>
              <a:gd name="connsiteX13" fmla="*/ 204050 w 2782956"/>
              <a:gd name="connsiteY13" fmla="*/ 1668014 h 2782956"/>
              <a:gd name="connsiteX14" fmla="*/ 189440 w 2782956"/>
              <a:gd name="connsiteY14" fmla="*/ 1586236 h 2782956"/>
              <a:gd name="connsiteX15" fmla="*/ 167936 w 2782956"/>
              <a:gd name="connsiteY15" fmla="*/ 1584337 h 2782956"/>
              <a:gd name="connsiteX16" fmla="*/ 0 w 2782956"/>
              <a:gd name="connsiteY16" fmla="*/ 1548771 h 2782956"/>
              <a:gd name="connsiteX17" fmla="*/ 0 w 2782956"/>
              <a:gd name="connsiteY17" fmla="*/ 1234185 h 2782956"/>
              <a:gd name="connsiteX18" fmla="*/ 167936 w 2782956"/>
              <a:gd name="connsiteY18" fmla="*/ 1198619 h 2782956"/>
              <a:gd name="connsiteX19" fmla="*/ 189123 w 2782956"/>
              <a:gd name="connsiteY19" fmla="*/ 1196748 h 2782956"/>
              <a:gd name="connsiteX20" fmla="*/ 194853 w 2782956"/>
              <a:gd name="connsiteY20" fmla="*/ 1156218 h 2782956"/>
              <a:gd name="connsiteX21" fmla="*/ 248810 w 2782956"/>
              <a:gd name="connsiteY21" fmla="*/ 965770 h 2782956"/>
              <a:gd name="connsiteX22" fmla="*/ 251954 w 2782956"/>
              <a:gd name="connsiteY22" fmla="*/ 958318 h 2782956"/>
              <a:gd name="connsiteX23" fmla="*/ 235429 w 2782956"/>
              <a:gd name="connsiteY23" fmla="*/ 946728 h 2782956"/>
              <a:gd name="connsiteX24" fmla="*/ 107776 w 2782956"/>
              <a:gd name="connsiteY24" fmla="*/ 831959 h 2782956"/>
              <a:gd name="connsiteX25" fmla="*/ 265069 w 2782956"/>
              <a:gd name="connsiteY25" fmla="*/ 559519 h 2782956"/>
              <a:gd name="connsiteX26" fmla="*/ 428289 w 2782956"/>
              <a:gd name="connsiteY26" fmla="*/ 612686 h 2782956"/>
              <a:gd name="connsiteX27" fmla="*/ 448049 w 2782956"/>
              <a:gd name="connsiteY27" fmla="*/ 621881 h 2782956"/>
              <a:gd name="connsiteX28" fmla="*/ 500328 w 2782956"/>
              <a:gd name="connsiteY28" fmla="*/ 559036 h 2782956"/>
              <a:gd name="connsiteX29" fmla="*/ 572657 w 2782956"/>
              <a:gd name="connsiteY29" fmla="*/ 487718 h 2782956"/>
              <a:gd name="connsiteX30" fmla="*/ 621428 w 2782956"/>
              <a:gd name="connsiteY30" fmla="*/ 447074 h 2782956"/>
              <a:gd name="connsiteX31" fmla="*/ 612686 w 2782956"/>
              <a:gd name="connsiteY31" fmla="*/ 428289 h 2782956"/>
              <a:gd name="connsiteX32" fmla="*/ 559520 w 2782956"/>
              <a:gd name="connsiteY32" fmla="*/ 265069 h 2782956"/>
              <a:gd name="connsiteX33" fmla="*/ 831958 w 2782956"/>
              <a:gd name="connsiteY33" fmla="*/ 107776 h 2782956"/>
              <a:gd name="connsiteX34" fmla="*/ 946728 w 2782956"/>
              <a:gd name="connsiteY34" fmla="*/ 235429 h 2782956"/>
              <a:gd name="connsiteX35" fmla="*/ 959822 w 2782956"/>
              <a:gd name="connsiteY35" fmla="*/ 254099 h 2782956"/>
              <a:gd name="connsiteX36" fmla="*/ 998952 w 2782956"/>
              <a:gd name="connsiteY36" fmla="*/ 237176 h 2782956"/>
              <a:gd name="connsiteX37" fmla="*/ 1190251 w 2782956"/>
              <a:gd name="connsiteY37" fmla="*/ 188964 h 2782956"/>
              <a:gd name="connsiteX38" fmla="*/ 1196831 w 2782956"/>
              <a:gd name="connsiteY38" fmla="*/ 188181 h 2782956"/>
              <a:gd name="connsiteX39" fmla="*/ 1198618 w 2782956"/>
              <a:gd name="connsiteY39" fmla="*/ 167936 h 2782956"/>
              <a:gd name="connsiteX40" fmla="*/ 1234185 w 2782956"/>
              <a:gd name="connsiteY40" fmla="*/ 0 h 2782956"/>
              <a:gd name="connsiteX41" fmla="*/ 1548771 w 2782956"/>
              <a:gd name="connsiteY41" fmla="*/ 0 h 2782956"/>
              <a:gd name="connsiteX42" fmla="*/ 1584337 w 2782956"/>
              <a:gd name="connsiteY42" fmla="*/ 167936 h 2782956"/>
              <a:gd name="connsiteX43" fmla="*/ 1586196 w 2782956"/>
              <a:gd name="connsiteY43" fmla="*/ 188990 h 2782956"/>
              <a:gd name="connsiteX44" fmla="*/ 1659691 w 2782956"/>
              <a:gd name="connsiteY44" fmla="*/ 201813 h 2782956"/>
              <a:gd name="connsiteX45" fmla="*/ 1824432 w 2782956"/>
              <a:gd name="connsiteY45" fmla="*/ 252248 h 2782956"/>
              <a:gd name="connsiteX46" fmla="*/ 1836228 w 2782956"/>
              <a:gd name="connsiteY46" fmla="*/ 235429 h 2782956"/>
              <a:gd name="connsiteX47" fmla="*/ 1950997 w 2782956"/>
              <a:gd name="connsiteY47" fmla="*/ 107776 h 2782956"/>
              <a:gd name="connsiteX48" fmla="*/ 2223437 w 2782956"/>
              <a:gd name="connsiteY48" fmla="*/ 265069 h 2782956"/>
              <a:gd name="connsiteX49" fmla="*/ 2170270 w 2782956"/>
              <a:gd name="connsiteY49" fmla="*/ 428289 h 2782956"/>
              <a:gd name="connsiteX50" fmla="*/ 2161234 w 2782956"/>
              <a:gd name="connsiteY50" fmla="*/ 447706 h 2782956"/>
              <a:gd name="connsiteX51" fmla="*/ 2201485 w 2782956"/>
              <a:gd name="connsiteY51" fmla="*/ 479927 h 2782956"/>
              <a:gd name="connsiteX52" fmla="*/ 2277404 w 2782956"/>
              <a:gd name="connsiteY52" fmla="*/ 553407 h 2782956"/>
              <a:gd name="connsiteX53" fmla="*/ 2336281 w 2782956"/>
              <a:gd name="connsiteY53" fmla="*/ 621242 h 2782956"/>
              <a:gd name="connsiteX54" fmla="*/ 2354667 w 2782956"/>
              <a:gd name="connsiteY54" fmla="*/ 612686 h 2782956"/>
              <a:gd name="connsiteX55" fmla="*/ 2517887 w 2782956"/>
              <a:gd name="connsiteY55" fmla="*/ 559520 h 2782956"/>
              <a:gd name="connsiteX56" fmla="*/ 2675180 w 2782956"/>
              <a:gd name="connsiteY56" fmla="*/ 831958 h 2782956"/>
              <a:gd name="connsiteX57" fmla="*/ 2547527 w 2782956"/>
              <a:gd name="connsiteY57" fmla="*/ 946728 h 2782956"/>
              <a:gd name="connsiteX58" fmla="*/ 2529066 w 2782956"/>
              <a:gd name="connsiteY58" fmla="*/ 959676 h 2782956"/>
              <a:gd name="connsiteX59" fmla="*/ 2543406 w 2782956"/>
              <a:gd name="connsiteY59" fmla="*/ 992032 h 2782956"/>
              <a:gd name="connsiteX60" fmla="*/ 2578907 w 2782956"/>
              <a:gd name="connsiteY60" fmla="*/ 1114941 h 2782956"/>
              <a:gd name="connsiteX61" fmla="*/ 2593516 w 2782956"/>
              <a:gd name="connsiteY61" fmla="*/ 1196720 h 2782956"/>
              <a:gd name="connsiteX62" fmla="*/ 2615020 w 2782956"/>
              <a:gd name="connsiteY62" fmla="*/ 1198618 h 2782956"/>
              <a:gd name="connsiteX63" fmla="*/ 2782956 w 2782956"/>
              <a:gd name="connsiteY63" fmla="*/ 1234185 h 2782956"/>
              <a:gd name="connsiteX64" fmla="*/ 2782956 w 2782956"/>
              <a:gd name="connsiteY64" fmla="*/ 1548771 h 2782956"/>
              <a:gd name="connsiteX65" fmla="*/ 2615020 w 2782956"/>
              <a:gd name="connsiteY65" fmla="*/ 1584337 h 2782956"/>
              <a:gd name="connsiteX66" fmla="*/ 2593833 w 2782956"/>
              <a:gd name="connsiteY66" fmla="*/ 1586208 h 2782956"/>
              <a:gd name="connsiteX67" fmla="*/ 2588103 w 2782956"/>
              <a:gd name="connsiteY67" fmla="*/ 1626738 h 2782956"/>
              <a:gd name="connsiteX68" fmla="*/ 2534146 w 2782956"/>
              <a:gd name="connsiteY68" fmla="*/ 1817186 h 2782956"/>
              <a:gd name="connsiteX69" fmla="*/ 2531002 w 2782956"/>
              <a:gd name="connsiteY69" fmla="*/ 1824638 h 2782956"/>
              <a:gd name="connsiteX70" fmla="*/ 2547527 w 2782956"/>
              <a:gd name="connsiteY70" fmla="*/ 1836228 h 2782956"/>
              <a:gd name="connsiteX71" fmla="*/ 2675180 w 2782956"/>
              <a:gd name="connsiteY71" fmla="*/ 1950997 h 2782956"/>
              <a:gd name="connsiteX72" fmla="*/ 2517887 w 2782956"/>
              <a:gd name="connsiteY72" fmla="*/ 2223437 h 2782956"/>
              <a:gd name="connsiteX73" fmla="*/ 2354667 w 2782956"/>
              <a:gd name="connsiteY73" fmla="*/ 2170270 h 2782956"/>
              <a:gd name="connsiteX74" fmla="*/ 2334907 w 2782956"/>
              <a:gd name="connsiteY74" fmla="*/ 2161074 h 2782956"/>
              <a:gd name="connsiteX75" fmla="*/ 2282628 w 2782956"/>
              <a:gd name="connsiteY75" fmla="*/ 2223920 h 2782956"/>
              <a:gd name="connsiteX76" fmla="*/ 2210299 w 2782956"/>
              <a:gd name="connsiteY76" fmla="*/ 2295238 h 2782956"/>
              <a:gd name="connsiteX77" fmla="*/ 2161528 w 2782956"/>
              <a:gd name="connsiteY77" fmla="*/ 2335882 h 2782956"/>
              <a:gd name="connsiteX78" fmla="*/ 2170270 w 2782956"/>
              <a:gd name="connsiteY78" fmla="*/ 2354667 h 2782956"/>
              <a:gd name="connsiteX79" fmla="*/ 2223436 w 2782956"/>
              <a:gd name="connsiteY79" fmla="*/ 2517887 h 2782956"/>
              <a:gd name="connsiteX80" fmla="*/ 1950998 w 2782956"/>
              <a:gd name="connsiteY80" fmla="*/ 2675180 h 2782956"/>
              <a:gd name="connsiteX81" fmla="*/ 1836228 w 2782956"/>
              <a:gd name="connsiteY81" fmla="*/ 2547526 h 2782956"/>
              <a:gd name="connsiteX82" fmla="*/ 1823134 w 2782956"/>
              <a:gd name="connsiteY82" fmla="*/ 2528857 h 2782956"/>
              <a:gd name="connsiteX83" fmla="*/ 1784004 w 2782956"/>
              <a:gd name="connsiteY83" fmla="*/ 2545779 h 2782956"/>
              <a:gd name="connsiteX84" fmla="*/ 1592705 w 2782956"/>
              <a:gd name="connsiteY84" fmla="*/ 2593992 h 2782956"/>
              <a:gd name="connsiteX85" fmla="*/ 1586125 w 2782956"/>
              <a:gd name="connsiteY85" fmla="*/ 2594775 h 2782956"/>
              <a:gd name="connsiteX86" fmla="*/ 1584338 w 2782956"/>
              <a:gd name="connsiteY86" fmla="*/ 2615020 h 2782956"/>
              <a:gd name="connsiteX87" fmla="*/ 1548771 w 2782956"/>
              <a:gd name="connsiteY87" fmla="*/ 2782956 h 2782956"/>
              <a:gd name="connsiteX88" fmla="*/ 1234185 w 2782956"/>
              <a:gd name="connsiteY88" fmla="*/ 2782956 h 2782956"/>
              <a:gd name="connsiteX89" fmla="*/ 1198618 w 2782956"/>
              <a:gd name="connsiteY89" fmla="*/ 2615021 h 2782956"/>
              <a:gd name="connsiteX90" fmla="*/ 1196760 w 2782956"/>
              <a:gd name="connsiteY90" fmla="*/ 2593967 h 2782956"/>
              <a:gd name="connsiteX91" fmla="*/ 1123264 w 2782956"/>
              <a:gd name="connsiteY91" fmla="*/ 2581143 h 2782956"/>
              <a:gd name="connsiteX92" fmla="*/ 958524 w 2782956"/>
              <a:gd name="connsiteY92" fmla="*/ 2530708 h 2782956"/>
              <a:gd name="connsiteX93" fmla="*/ 946728 w 2782956"/>
              <a:gd name="connsiteY93" fmla="*/ 2547527 h 2782956"/>
              <a:gd name="connsiteX94" fmla="*/ 831959 w 2782956"/>
              <a:gd name="connsiteY94" fmla="*/ 2675180 h 2782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2782956" h="2782956">
                <a:moveTo>
                  <a:pt x="831959" y="2675180"/>
                </a:moveTo>
                <a:lnTo>
                  <a:pt x="559519" y="2517887"/>
                </a:lnTo>
                <a:cubicBezTo>
                  <a:pt x="548367" y="2511448"/>
                  <a:pt x="568292" y="2452706"/>
                  <a:pt x="612686" y="2354667"/>
                </a:cubicBezTo>
                <a:lnTo>
                  <a:pt x="621721" y="2335250"/>
                </a:lnTo>
                <a:lnTo>
                  <a:pt x="581470" y="2303029"/>
                </a:lnTo>
                <a:cubicBezTo>
                  <a:pt x="554952" y="2279514"/>
                  <a:pt x="529637" y="2254990"/>
                  <a:pt x="505552" y="2229549"/>
                </a:cubicBezTo>
                <a:lnTo>
                  <a:pt x="446675" y="2161714"/>
                </a:lnTo>
                <a:lnTo>
                  <a:pt x="428289" y="2170271"/>
                </a:lnTo>
                <a:cubicBezTo>
                  <a:pt x="330250" y="2214664"/>
                  <a:pt x="271508" y="2234589"/>
                  <a:pt x="265069" y="2223437"/>
                </a:cubicBezTo>
                <a:lnTo>
                  <a:pt x="107776" y="1950997"/>
                </a:lnTo>
                <a:cubicBezTo>
                  <a:pt x="101338" y="1939845"/>
                  <a:pt x="147964" y="1898935"/>
                  <a:pt x="235429" y="1836228"/>
                </a:cubicBezTo>
                <a:lnTo>
                  <a:pt x="253890" y="1823280"/>
                </a:lnTo>
                <a:lnTo>
                  <a:pt x="239550" y="1790924"/>
                </a:lnTo>
                <a:cubicBezTo>
                  <a:pt x="225585" y="1750595"/>
                  <a:pt x="213734" y="1709564"/>
                  <a:pt x="204050" y="1668014"/>
                </a:cubicBezTo>
                <a:lnTo>
                  <a:pt x="189440" y="1586236"/>
                </a:lnTo>
                <a:lnTo>
                  <a:pt x="167936" y="1584337"/>
                </a:lnTo>
                <a:cubicBezTo>
                  <a:pt x="60834" y="1573764"/>
                  <a:pt x="0" y="1561648"/>
                  <a:pt x="0" y="1548771"/>
                </a:cubicBezTo>
                <a:lnTo>
                  <a:pt x="0" y="1234185"/>
                </a:lnTo>
                <a:cubicBezTo>
                  <a:pt x="0" y="1221308"/>
                  <a:pt x="60835" y="1209192"/>
                  <a:pt x="167936" y="1198619"/>
                </a:cubicBezTo>
                <a:lnTo>
                  <a:pt x="189123" y="1196748"/>
                </a:lnTo>
                <a:lnTo>
                  <a:pt x="194853" y="1156218"/>
                </a:lnTo>
                <a:cubicBezTo>
                  <a:pt x="207474" y="1092054"/>
                  <a:pt x="225404" y="1028366"/>
                  <a:pt x="248810" y="965770"/>
                </a:cubicBezTo>
                <a:lnTo>
                  <a:pt x="251954" y="958318"/>
                </a:lnTo>
                <a:lnTo>
                  <a:pt x="235429" y="946728"/>
                </a:lnTo>
                <a:cubicBezTo>
                  <a:pt x="147964" y="884021"/>
                  <a:pt x="101338" y="843111"/>
                  <a:pt x="107776" y="831959"/>
                </a:cubicBezTo>
                <a:lnTo>
                  <a:pt x="265069" y="559519"/>
                </a:lnTo>
                <a:cubicBezTo>
                  <a:pt x="271508" y="548367"/>
                  <a:pt x="330250" y="568292"/>
                  <a:pt x="428289" y="612686"/>
                </a:cubicBezTo>
                <a:lnTo>
                  <a:pt x="448049" y="621881"/>
                </a:lnTo>
                <a:lnTo>
                  <a:pt x="500328" y="559036"/>
                </a:lnTo>
                <a:cubicBezTo>
                  <a:pt x="523551" y="534130"/>
                  <a:pt x="547689" y="510350"/>
                  <a:pt x="572657" y="487718"/>
                </a:cubicBezTo>
                <a:lnTo>
                  <a:pt x="621428" y="447074"/>
                </a:lnTo>
                <a:lnTo>
                  <a:pt x="612686" y="428289"/>
                </a:lnTo>
                <a:cubicBezTo>
                  <a:pt x="568291" y="330250"/>
                  <a:pt x="548368" y="271508"/>
                  <a:pt x="559520" y="265069"/>
                </a:cubicBezTo>
                <a:lnTo>
                  <a:pt x="831958" y="107776"/>
                </a:lnTo>
                <a:cubicBezTo>
                  <a:pt x="843111" y="101338"/>
                  <a:pt x="884021" y="147964"/>
                  <a:pt x="946728" y="235429"/>
                </a:cubicBezTo>
                <a:lnTo>
                  <a:pt x="959822" y="254099"/>
                </a:lnTo>
                <a:lnTo>
                  <a:pt x="998952" y="237176"/>
                </a:lnTo>
                <a:cubicBezTo>
                  <a:pt x="1061298" y="216003"/>
                  <a:pt x="1125288" y="199872"/>
                  <a:pt x="1190251" y="188964"/>
                </a:cubicBezTo>
                <a:lnTo>
                  <a:pt x="1196831" y="188181"/>
                </a:lnTo>
                <a:lnTo>
                  <a:pt x="1198618" y="167936"/>
                </a:lnTo>
                <a:cubicBezTo>
                  <a:pt x="1209192" y="60834"/>
                  <a:pt x="1221308" y="0"/>
                  <a:pt x="1234185" y="0"/>
                </a:cubicBezTo>
                <a:lnTo>
                  <a:pt x="1548771" y="0"/>
                </a:lnTo>
                <a:cubicBezTo>
                  <a:pt x="1561648" y="0"/>
                  <a:pt x="1573764" y="60835"/>
                  <a:pt x="1584337" y="167936"/>
                </a:cubicBezTo>
                <a:lnTo>
                  <a:pt x="1586196" y="188990"/>
                </a:lnTo>
                <a:lnTo>
                  <a:pt x="1659691" y="201813"/>
                </a:lnTo>
                <a:lnTo>
                  <a:pt x="1824432" y="252248"/>
                </a:lnTo>
                <a:lnTo>
                  <a:pt x="1836228" y="235429"/>
                </a:lnTo>
                <a:cubicBezTo>
                  <a:pt x="1898935" y="147964"/>
                  <a:pt x="1939845" y="101337"/>
                  <a:pt x="1950997" y="107776"/>
                </a:cubicBezTo>
                <a:lnTo>
                  <a:pt x="2223437" y="265069"/>
                </a:lnTo>
                <a:cubicBezTo>
                  <a:pt x="2234589" y="271508"/>
                  <a:pt x="2214664" y="330250"/>
                  <a:pt x="2170270" y="428289"/>
                </a:cubicBezTo>
                <a:lnTo>
                  <a:pt x="2161234" y="447706"/>
                </a:lnTo>
                <a:lnTo>
                  <a:pt x="2201485" y="479927"/>
                </a:lnTo>
                <a:cubicBezTo>
                  <a:pt x="2228004" y="503442"/>
                  <a:pt x="2253318" y="527967"/>
                  <a:pt x="2277404" y="553407"/>
                </a:cubicBezTo>
                <a:lnTo>
                  <a:pt x="2336281" y="621242"/>
                </a:lnTo>
                <a:lnTo>
                  <a:pt x="2354667" y="612686"/>
                </a:lnTo>
                <a:cubicBezTo>
                  <a:pt x="2452706" y="568292"/>
                  <a:pt x="2511448" y="548367"/>
                  <a:pt x="2517887" y="559520"/>
                </a:cubicBezTo>
                <a:lnTo>
                  <a:pt x="2675180" y="831958"/>
                </a:lnTo>
                <a:cubicBezTo>
                  <a:pt x="2681618" y="843110"/>
                  <a:pt x="2634992" y="884021"/>
                  <a:pt x="2547527" y="946728"/>
                </a:cubicBezTo>
                <a:lnTo>
                  <a:pt x="2529066" y="959676"/>
                </a:lnTo>
                <a:lnTo>
                  <a:pt x="2543406" y="992032"/>
                </a:lnTo>
                <a:cubicBezTo>
                  <a:pt x="2557371" y="1032361"/>
                  <a:pt x="2569222" y="1073392"/>
                  <a:pt x="2578907" y="1114941"/>
                </a:cubicBezTo>
                <a:lnTo>
                  <a:pt x="2593516" y="1196720"/>
                </a:lnTo>
                <a:lnTo>
                  <a:pt x="2615020" y="1198618"/>
                </a:lnTo>
                <a:cubicBezTo>
                  <a:pt x="2722122" y="1209192"/>
                  <a:pt x="2782956" y="1221308"/>
                  <a:pt x="2782956" y="1234185"/>
                </a:cubicBezTo>
                <a:lnTo>
                  <a:pt x="2782956" y="1548771"/>
                </a:lnTo>
                <a:cubicBezTo>
                  <a:pt x="2782956" y="1561648"/>
                  <a:pt x="2722121" y="1573764"/>
                  <a:pt x="2615020" y="1584337"/>
                </a:cubicBezTo>
                <a:lnTo>
                  <a:pt x="2593833" y="1586208"/>
                </a:lnTo>
                <a:lnTo>
                  <a:pt x="2588103" y="1626738"/>
                </a:lnTo>
                <a:cubicBezTo>
                  <a:pt x="2575482" y="1690902"/>
                  <a:pt x="2557552" y="1754590"/>
                  <a:pt x="2534146" y="1817186"/>
                </a:cubicBezTo>
                <a:lnTo>
                  <a:pt x="2531002" y="1824638"/>
                </a:lnTo>
                <a:lnTo>
                  <a:pt x="2547527" y="1836228"/>
                </a:lnTo>
                <a:cubicBezTo>
                  <a:pt x="2634992" y="1898935"/>
                  <a:pt x="2681618" y="1939845"/>
                  <a:pt x="2675180" y="1950997"/>
                </a:cubicBezTo>
                <a:lnTo>
                  <a:pt x="2517887" y="2223437"/>
                </a:lnTo>
                <a:cubicBezTo>
                  <a:pt x="2511448" y="2234589"/>
                  <a:pt x="2452706" y="2214664"/>
                  <a:pt x="2354667" y="2170270"/>
                </a:cubicBezTo>
                <a:lnTo>
                  <a:pt x="2334907" y="2161074"/>
                </a:lnTo>
                <a:lnTo>
                  <a:pt x="2282628" y="2223920"/>
                </a:lnTo>
                <a:cubicBezTo>
                  <a:pt x="2259405" y="2248826"/>
                  <a:pt x="2235267" y="2272606"/>
                  <a:pt x="2210299" y="2295238"/>
                </a:cubicBezTo>
                <a:lnTo>
                  <a:pt x="2161528" y="2335882"/>
                </a:lnTo>
                <a:lnTo>
                  <a:pt x="2170270" y="2354667"/>
                </a:lnTo>
                <a:cubicBezTo>
                  <a:pt x="2214664" y="2452706"/>
                  <a:pt x="2234588" y="2511448"/>
                  <a:pt x="2223436" y="2517887"/>
                </a:cubicBezTo>
                <a:lnTo>
                  <a:pt x="1950998" y="2675180"/>
                </a:lnTo>
                <a:cubicBezTo>
                  <a:pt x="1939845" y="2681618"/>
                  <a:pt x="1898935" y="2634992"/>
                  <a:pt x="1836228" y="2547526"/>
                </a:cubicBezTo>
                <a:lnTo>
                  <a:pt x="1823134" y="2528857"/>
                </a:lnTo>
                <a:lnTo>
                  <a:pt x="1784004" y="2545779"/>
                </a:lnTo>
                <a:cubicBezTo>
                  <a:pt x="1721658" y="2566953"/>
                  <a:pt x="1657668" y="2583083"/>
                  <a:pt x="1592705" y="2593992"/>
                </a:cubicBezTo>
                <a:lnTo>
                  <a:pt x="1586125" y="2594775"/>
                </a:lnTo>
                <a:lnTo>
                  <a:pt x="1584338" y="2615020"/>
                </a:lnTo>
                <a:cubicBezTo>
                  <a:pt x="1573764" y="2722122"/>
                  <a:pt x="1561648" y="2782956"/>
                  <a:pt x="1548771" y="2782956"/>
                </a:cubicBezTo>
                <a:lnTo>
                  <a:pt x="1234185" y="2782956"/>
                </a:lnTo>
                <a:cubicBezTo>
                  <a:pt x="1221308" y="2782956"/>
                  <a:pt x="1209192" y="2722121"/>
                  <a:pt x="1198618" y="2615021"/>
                </a:cubicBezTo>
                <a:lnTo>
                  <a:pt x="1196760" y="2593967"/>
                </a:lnTo>
                <a:lnTo>
                  <a:pt x="1123264" y="2581143"/>
                </a:lnTo>
                <a:lnTo>
                  <a:pt x="958524" y="2530708"/>
                </a:lnTo>
                <a:lnTo>
                  <a:pt x="946728" y="2547527"/>
                </a:lnTo>
                <a:cubicBezTo>
                  <a:pt x="884021" y="2634992"/>
                  <a:pt x="843111" y="2681619"/>
                  <a:pt x="831959" y="2675180"/>
                </a:cubicBezTo>
                <a:close/>
              </a:path>
            </a:pathLst>
          </a:custGeom>
          <a:noFill/>
          <a:ln w="38100">
            <a:solidFill>
              <a:srgbClr val="00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8C1017B-5AE1-441C-9692-8D0B5BD7B295}"/>
              </a:ext>
            </a:extLst>
          </p:cNvPr>
          <p:cNvCxnSpPr>
            <a:stCxn id="10" idx="4"/>
            <a:endCxn id="14" idx="4"/>
          </p:cNvCxnSpPr>
          <p:nvPr/>
        </p:nvCxnSpPr>
        <p:spPr>
          <a:xfrm flipV="1">
            <a:off x="2546549" y="2988098"/>
            <a:ext cx="4259547" cy="2086620"/>
          </a:xfrm>
          <a:prstGeom prst="line">
            <a:avLst/>
          </a:prstGeom>
          <a:ln w="38100">
            <a:solidFill>
              <a:srgbClr val="66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19EEAD-E065-4549-A8DF-F2233608BD4B}"/>
              </a:ext>
            </a:extLst>
          </p:cNvPr>
          <p:cNvCxnSpPr>
            <a:cxnSpLocks/>
            <a:stCxn id="10" idx="0"/>
            <a:endCxn id="14" idx="0"/>
          </p:cNvCxnSpPr>
          <p:nvPr/>
        </p:nvCxnSpPr>
        <p:spPr>
          <a:xfrm flipV="1">
            <a:off x="3461649" y="4573100"/>
            <a:ext cx="4259547" cy="2086620"/>
          </a:xfrm>
          <a:prstGeom prst="line">
            <a:avLst/>
          </a:prstGeom>
          <a:ln w="38100">
            <a:solidFill>
              <a:srgbClr val="66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658A0B-C2E1-4F35-8093-A5C216C715D9}"/>
              </a:ext>
            </a:extLst>
          </p:cNvPr>
          <p:cNvCxnSpPr>
            <a:cxnSpLocks/>
            <a:stCxn id="14" idx="7"/>
            <a:endCxn id="22" idx="7"/>
          </p:cNvCxnSpPr>
          <p:nvPr/>
        </p:nvCxnSpPr>
        <p:spPr>
          <a:xfrm>
            <a:off x="7026800" y="4664519"/>
            <a:ext cx="4259547" cy="208662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CF9BEE3-3166-4982-B13D-FE7F126B9FA8}"/>
              </a:ext>
            </a:extLst>
          </p:cNvPr>
          <p:cNvCxnSpPr>
            <a:cxnSpLocks/>
            <a:stCxn id="14" idx="3"/>
            <a:endCxn id="22" idx="3"/>
          </p:cNvCxnSpPr>
          <p:nvPr/>
        </p:nvCxnSpPr>
        <p:spPr>
          <a:xfrm>
            <a:off x="7500491" y="2896679"/>
            <a:ext cx="4259547" cy="208662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3EE19A1-83CB-463D-B702-8958A33EECEB}"/>
              </a:ext>
            </a:extLst>
          </p:cNvPr>
          <p:cNvCxnSpPr>
            <a:cxnSpLocks/>
            <a:stCxn id="22" idx="4"/>
            <a:endCxn id="25" idx="4"/>
          </p:cNvCxnSpPr>
          <p:nvPr/>
        </p:nvCxnSpPr>
        <p:spPr>
          <a:xfrm flipV="1">
            <a:off x="11065643" y="2988098"/>
            <a:ext cx="4259549" cy="2086620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BB8AB66-2C35-4A9F-8C5E-C03787E188AC}"/>
              </a:ext>
            </a:extLst>
          </p:cNvPr>
          <p:cNvCxnSpPr>
            <a:cxnSpLocks/>
            <a:stCxn id="22" idx="0"/>
            <a:endCxn id="25" idx="0"/>
          </p:cNvCxnSpPr>
          <p:nvPr/>
        </p:nvCxnSpPr>
        <p:spPr>
          <a:xfrm flipV="1">
            <a:off x="11980744" y="4573100"/>
            <a:ext cx="4259549" cy="2086620"/>
          </a:xfrm>
          <a:prstGeom prst="line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39F37FB-DE9C-47FC-959A-66C73D9DF014}"/>
              </a:ext>
            </a:extLst>
          </p:cNvPr>
          <p:cNvSpPr/>
          <p:nvPr/>
        </p:nvSpPr>
        <p:spPr>
          <a:xfrm rot="20070464">
            <a:off x="1073330" y="5333587"/>
            <a:ext cx="2162511" cy="188722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6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290CCF5-8C2F-4095-BFB6-2C63FE51B5FA}"/>
              </a:ext>
            </a:extLst>
          </p:cNvPr>
          <p:cNvSpPr/>
          <p:nvPr/>
        </p:nvSpPr>
        <p:spPr>
          <a:xfrm rot="9000000">
            <a:off x="2088998" y="4952118"/>
            <a:ext cx="1830201" cy="1830201"/>
          </a:xfrm>
          <a:prstGeom prst="ellipse">
            <a:avLst/>
          </a:prstGeom>
          <a:solidFill>
            <a:schemeClr val="bg1"/>
          </a:solidFill>
          <a:ln w="38100"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6354D6C-E2F2-4CE3-9CA6-BDBA5F99CCB9}"/>
              </a:ext>
            </a:extLst>
          </p:cNvPr>
          <p:cNvSpPr/>
          <p:nvPr/>
        </p:nvSpPr>
        <p:spPr>
          <a:xfrm rot="9000000">
            <a:off x="10608092" y="4952118"/>
            <a:ext cx="1830201" cy="1830201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A543ED7-E2AF-4684-9350-2023F8E440DC}"/>
              </a:ext>
            </a:extLst>
          </p:cNvPr>
          <p:cNvSpPr/>
          <p:nvPr/>
        </p:nvSpPr>
        <p:spPr>
          <a:xfrm rot="9000000">
            <a:off x="6348545" y="2865498"/>
            <a:ext cx="1830201" cy="1830201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2CF5FD5-7DF1-49CA-BE43-AE5B41642C0B}"/>
              </a:ext>
            </a:extLst>
          </p:cNvPr>
          <p:cNvSpPr txBox="1"/>
          <p:nvPr/>
        </p:nvSpPr>
        <p:spPr>
          <a:xfrm>
            <a:off x="2047709" y="5389687"/>
            <a:ext cx="19651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660066"/>
                </a:solidFill>
                <a:latin typeface="Century Gothic" panose="020B0502020202020204" pitchFamily="34" charset="0"/>
              </a:rPr>
              <a:t>01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BFCC23D-B5B5-42B8-8468-48EDFAB82FD6}"/>
              </a:ext>
            </a:extLst>
          </p:cNvPr>
          <p:cNvSpPr txBox="1"/>
          <p:nvPr/>
        </p:nvSpPr>
        <p:spPr>
          <a:xfrm>
            <a:off x="6323685" y="3303067"/>
            <a:ext cx="19651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0066"/>
                </a:solidFill>
                <a:latin typeface="Century Gothic" panose="020B0502020202020204" pitchFamily="34" charset="0"/>
              </a:rPr>
              <a:t>02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99ECBDE-864F-4FD3-B560-01665BBF6D0A}"/>
              </a:ext>
            </a:extLst>
          </p:cNvPr>
          <p:cNvSpPr txBox="1"/>
          <p:nvPr/>
        </p:nvSpPr>
        <p:spPr>
          <a:xfrm>
            <a:off x="10554516" y="5354473"/>
            <a:ext cx="19651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9900"/>
                </a:solidFill>
                <a:latin typeface="Century Gothic" panose="020B0502020202020204" pitchFamily="34" charset="0"/>
              </a:rPr>
              <a:t>03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775FD14-1A13-43EC-987A-BF0D42C25858}"/>
              </a:ext>
            </a:extLst>
          </p:cNvPr>
          <p:cNvSpPr txBox="1"/>
          <p:nvPr/>
        </p:nvSpPr>
        <p:spPr>
          <a:xfrm>
            <a:off x="805371" y="7707587"/>
            <a:ext cx="457241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solidFill>
                  <a:srgbClr val="660066"/>
                </a:solidFill>
                <a:latin typeface="Lucida Bright" panose="02040602050505020304" pitchFamily="18" charset="0"/>
              </a:rPr>
              <a:t>THE MOZART EFFECT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7D28170-3BC6-4DB3-A77E-57A2AF026D89}"/>
              </a:ext>
            </a:extLst>
          </p:cNvPr>
          <p:cNvSpPr txBox="1"/>
          <p:nvPr/>
        </p:nvSpPr>
        <p:spPr>
          <a:xfrm>
            <a:off x="632082" y="8254525"/>
            <a:ext cx="4744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Bright" panose="02040602050505020304" pitchFamily="18" charset="0"/>
              </a:rPr>
              <a:t>Boosts in spatial reasoning</a:t>
            </a:r>
            <a:endParaRPr lang="en-US" sz="2100" dirty="0">
              <a:latin typeface="Lucida Bright" panose="020406020505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3FACC0C-67C1-4A67-A7BA-6B1520C21566}"/>
              </a:ext>
            </a:extLst>
          </p:cNvPr>
          <p:cNvSpPr txBox="1"/>
          <p:nvPr/>
        </p:nvSpPr>
        <p:spPr>
          <a:xfrm>
            <a:off x="5382755" y="5511288"/>
            <a:ext cx="3860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66"/>
                </a:solidFill>
                <a:latin typeface="Lucida Bright" panose="02040602050505020304" pitchFamily="18" charset="0"/>
              </a:rPr>
              <a:t>STRESS REDUCTION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51E9F95-CD33-442A-920F-CAECC6B8D595}"/>
              </a:ext>
            </a:extLst>
          </p:cNvPr>
          <p:cNvSpPr txBox="1"/>
          <p:nvPr/>
        </p:nvSpPr>
        <p:spPr>
          <a:xfrm>
            <a:off x="4989563" y="6020813"/>
            <a:ext cx="4744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Bright" panose="02040602050505020304" pitchFamily="18" charset="0"/>
              </a:rPr>
              <a:t>Lower heart rate, blood pressure, and cortisol levels</a:t>
            </a:r>
            <a:endParaRPr lang="en-US" sz="2100" dirty="0">
              <a:solidFill>
                <a:schemeClr val="tx1">
                  <a:lumMod val="65000"/>
                  <a:lumOff val="35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B8E2EBA-0E24-4C1D-92E6-71CBB59BD2B2}"/>
              </a:ext>
            </a:extLst>
          </p:cNvPr>
          <p:cNvSpPr txBox="1"/>
          <p:nvPr/>
        </p:nvSpPr>
        <p:spPr>
          <a:xfrm>
            <a:off x="9564790" y="7671910"/>
            <a:ext cx="402060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solidFill>
                  <a:srgbClr val="FF9900"/>
                </a:solidFill>
                <a:latin typeface="Lucida Bright" panose="02040602050505020304" pitchFamily="18" charset="0"/>
              </a:rPr>
              <a:t>THERAPEUTIC USES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AF6DB20-8B2C-460D-8B3E-60CC359538B2}"/>
              </a:ext>
            </a:extLst>
          </p:cNvPr>
          <p:cNvSpPr txBox="1"/>
          <p:nvPr/>
        </p:nvSpPr>
        <p:spPr>
          <a:xfrm>
            <a:off x="8775754" y="8222200"/>
            <a:ext cx="5522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Bright" panose="02040602050505020304" pitchFamily="18" charset="0"/>
              </a:rPr>
              <a:t>Used in therapy for dementia, depression and anxiety</a:t>
            </a:r>
            <a:endParaRPr lang="en-US" sz="2100" dirty="0">
              <a:solidFill>
                <a:schemeClr val="tx1">
                  <a:lumMod val="65000"/>
                  <a:lumOff val="35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35FD52E-81C6-4779-AECE-FBA01081B1AC}"/>
              </a:ext>
            </a:extLst>
          </p:cNvPr>
          <p:cNvSpPr txBox="1"/>
          <p:nvPr/>
        </p:nvSpPr>
        <p:spPr>
          <a:xfrm>
            <a:off x="14028718" y="5529577"/>
            <a:ext cx="4200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3399"/>
                </a:solidFill>
                <a:latin typeface="Lucida Bright" panose="02040602050505020304" pitchFamily="18" charset="0"/>
              </a:rPr>
              <a:t>INFLUENCES WELL BEING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5DDEE11-4912-4648-9DC3-A2A75871BDEC}"/>
              </a:ext>
            </a:extLst>
          </p:cNvPr>
          <p:cNvSpPr txBox="1"/>
          <p:nvPr/>
        </p:nvSpPr>
        <p:spPr>
          <a:xfrm>
            <a:off x="13744451" y="6016779"/>
            <a:ext cx="4259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Bright" panose="02040602050505020304" pitchFamily="18" charset="0"/>
              </a:rPr>
              <a:t>Engages the brain more richly than other genres</a:t>
            </a:r>
            <a:endParaRPr lang="en-US" sz="2100" dirty="0">
              <a:solidFill>
                <a:schemeClr val="tx1">
                  <a:lumMod val="65000"/>
                  <a:lumOff val="35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ED12972-23FF-4816-AF56-B07E00A0E1F1}"/>
              </a:ext>
            </a:extLst>
          </p:cNvPr>
          <p:cNvSpPr/>
          <p:nvPr/>
        </p:nvSpPr>
        <p:spPr>
          <a:xfrm rot="9000000">
            <a:off x="14867640" y="2865498"/>
            <a:ext cx="1830201" cy="1830201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FA5B9B-EE66-4238-865C-D34F22296815}"/>
              </a:ext>
            </a:extLst>
          </p:cNvPr>
          <p:cNvSpPr txBox="1"/>
          <p:nvPr/>
        </p:nvSpPr>
        <p:spPr>
          <a:xfrm>
            <a:off x="14795732" y="3330577"/>
            <a:ext cx="19651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3399"/>
                </a:solidFill>
                <a:latin typeface="Century Gothic" panose="020B0502020202020204" pitchFamily="34" charset="0"/>
              </a:rPr>
              <a:t>04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84BC43-0B4F-4341-BF8F-DEED45BC7766}"/>
              </a:ext>
            </a:extLst>
          </p:cNvPr>
          <p:cNvSpPr txBox="1"/>
          <p:nvPr/>
        </p:nvSpPr>
        <p:spPr>
          <a:xfrm>
            <a:off x="1" y="1"/>
            <a:ext cx="18287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FF0066"/>
                </a:solidFill>
                <a:latin typeface="Century Gothic" panose="020B0502020202020204" pitchFamily="34" charset="0"/>
              </a:rPr>
              <a:t>THE </a:t>
            </a:r>
            <a:r>
              <a:rPr lang="en-US" sz="5400" b="1" dirty="0">
                <a:latin typeface="Century Gothic" panose="020B0502020202020204" pitchFamily="34" charset="0"/>
              </a:rPr>
              <a:t>COGNITIVE POWER </a:t>
            </a:r>
            <a:r>
              <a:rPr lang="en-US" sz="5400" b="1" dirty="0">
                <a:solidFill>
                  <a:srgbClr val="FF0066"/>
                </a:solidFill>
                <a:latin typeface="Century Gothic" panose="020B0502020202020204" pitchFamily="34" charset="0"/>
              </a:rPr>
              <a:t>OF  CLASSICAL MUSIC</a:t>
            </a:r>
            <a:endParaRPr lang="en-US" sz="5400" b="1" dirty="0">
              <a:solidFill>
                <a:srgbClr val="003399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AD0D22-863A-C303-ADBC-A5745A608D1B}"/>
              </a:ext>
            </a:extLst>
          </p:cNvPr>
          <p:cNvSpPr/>
          <p:nvPr/>
        </p:nvSpPr>
        <p:spPr>
          <a:xfrm>
            <a:off x="14015693" y="9232784"/>
            <a:ext cx="3988307" cy="830998"/>
          </a:xfrm>
          <a:prstGeom prst="rect">
            <a:avLst/>
          </a:prstGeom>
          <a:solidFill>
            <a:schemeClr val="tx1">
              <a:alpha val="3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4000" dirty="0">
                <a:latin typeface="Berlin Sans FB" panose="020E0602020502020306" pitchFamily="34" charset="0"/>
              </a:rPr>
              <a:t>Vraj Ved (D-120)</a:t>
            </a:r>
            <a:endParaRPr lang="en-IN" sz="24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476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8" dur="1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0" dur="1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21600000">
                                      <p:cBhvr>
                                        <p:cTn id="12" dur="1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6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ata Analytics Background Images – Browse 682,659 Stock Photos, Vectors,  and Video | Adobe Stock">
            <a:extLst>
              <a:ext uri="{FF2B5EF4-FFF2-40B4-BE49-F238E27FC236}">
                <a16:creationId xmlns:a16="http://schemas.microsoft.com/office/drawing/2014/main" id="{AF26BA8C-A261-D758-F928-158D4448E4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5" r="6885"/>
          <a:stretch/>
        </p:blipFill>
        <p:spPr bwMode="auto">
          <a:xfrm>
            <a:off x="-82746" y="0"/>
            <a:ext cx="18370745" cy="1033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2"/>
          <p:cNvGrpSpPr/>
          <p:nvPr/>
        </p:nvGrpSpPr>
        <p:grpSpPr>
          <a:xfrm>
            <a:off x="2906083" y="2135743"/>
            <a:ext cx="4147296" cy="3384198"/>
            <a:chOff x="0" y="0"/>
            <a:chExt cx="1311224" cy="10699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1224" cy="1069960"/>
            </a:xfrm>
            <a:custGeom>
              <a:avLst/>
              <a:gdLst/>
              <a:ahLst/>
              <a:cxnLst/>
              <a:rect l="l" t="t" r="r" b="b"/>
              <a:pathLst>
                <a:path w="1311224" h="1069960">
                  <a:moveTo>
                    <a:pt x="0" y="0"/>
                  </a:moveTo>
                  <a:lnTo>
                    <a:pt x="1311224" y="0"/>
                  </a:lnTo>
                  <a:lnTo>
                    <a:pt x="1311224" y="1069960"/>
                  </a:lnTo>
                  <a:lnTo>
                    <a:pt x="0" y="1069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1A5653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311224" cy="1098535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3544"/>
                </a:lnSpc>
              </a:pPr>
              <a:endParaRPr sz="2531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074539" y="5841731"/>
            <a:ext cx="3978841" cy="3416570"/>
            <a:chOff x="0" y="0"/>
            <a:chExt cx="1257964" cy="10801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57964" cy="1080195"/>
            </a:xfrm>
            <a:custGeom>
              <a:avLst/>
              <a:gdLst/>
              <a:ahLst/>
              <a:cxnLst/>
              <a:rect l="l" t="t" r="r" b="b"/>
              <a:pathLst>
                <a:path w="1257964" h="1080195">
                  <a:moveTo>
                    <a:pt x="0" y="0"/>
                  </a:moveTo>
                  <a:lnTo>
                    <a:pt x="1257964" y="0"/>
                  </a:lnTo>
                  <a:lnTo>
                    <a:pt x="1257964" y="1080195"/>
                  </a:lnTo>
                  <a:lnTo>
                    <a:pt x="0" y="10801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1A5653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257964" cy="1108770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3544"/>
                </a:lnSpc>
              </a:pPr>
              <a:endParaRPr sz="2531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167504" y="7301422"/>
            <a:ext cx="7805797" cy="1972388"/>
            <a:chOff x="0" y="0"/>
            <a:chExt cx="2467908" cy="62359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67908" cy="623597"/>
            </a:xfrm>
            <a:custGeom>
              <a:avLst/>
              <a:gdLst/>
              <a:ahLst/>
              <a:cxnLst/>
              <a:rect l="l" t="t" r="r" b="b"/>
              <a:pathLst>
                <a:path w="2467908" h="623597">
                  <a:moveTo>
                    <a:pt x="0" y="0"/>
                  </a:moveTo>
                  <a:lnTo>
                    <a:pt x="2467908" y="0"/>
                  </a:lnTo>
                  <a:lnTo>
                    <a:pt x="2467908" y="623597"/>
                  </a:lnTo>
                  <a:lnTo>
                    <a:pt x="0" y="623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1A5653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467908" cy="652172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3544"/>
                </a:lnSpc>
              </a:pPr>
              <a:endParaRPr sz="2531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127465" y="2334545"/>
            <a:ext cx="3845836" cy="4605224"/>
            <a:chOff x="0" y="0"/>
            <a:chExt cx="1215913" cy="145600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15913" cy="1456004"/>
            </a:xfrm>
            <a:custGeom>
              <a:avLst/>
              <a:gdLst/>
              <a:ahLst/>
              <a:cxnLst/>
              <a:rect l="l" t="t" r="r" b="b"/>
              <a:pathLst>
                <a:path w="1215913" h="1456004">
                  <a:moveTo>
                    <a:pt x="0" y="0"/>
                  </a:moveTo>
                  <a:lnTo>
                    <a:pt x="1215913" y="0"/>
                  </a:lnTo>
                  <a:lnTo>
                    <a:pt x="1215913" y="1456004"/>
                  </a:lnTo>
                  <a:lnTo>
                    <a:pt x="0" y="14560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1A5653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215913" cy="1484579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3544"/>
                </a:lnSpc>
              </a:pPr>
              <a:endParaRPr sz="2531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167504" y="2342018"/>
            <a:ext cx="3845836" cy="4597751"/>
            <a:chOff x="0" y="0"/>
            <a:chExt cx="1215913" cy="145364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15913" cy="1453641"/>
            </a:xfrm>
            <a:custGeom>
              <a:avLst/>
              <a:gdLst/>
              <a:ahLst/>
              <a:cxnLst/>
              <a:rect l="l" t="t" r="r" b="b"/>
              <a:pathLst>
                <a:path w="1215913" h="1453641">
                  <a:moveTo>
                    <a:pt x="0" y="0"/>
                  </a:moveTo>
                  <a:lnTo>
                    <a:pt x="1215913" y="0"/>
                  </a:lnTo>
                  <a:lnTo>
                    <a:pt x="1215913" y="1453641"/>
                  </a:lnTo>
                  <a:lnTo>
                    <a:pt x="0" y="14536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1A5653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1215913" cy="1482216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3544"/>
                </a:lnSpc>
              </a:pPr>
              <a:endParaRPr sz="2531"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353" y="2305843"/>
            <a:ext cx="4976755" cy="309548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0874" y="2484352"/>
            <a:ext cx="3963383" cy="2820863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7023" y="2398047"/>
            <a:ext cx="4386794" cy="4767249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2537" y="5777516"/>
            <a:ext cx="4562843" cy="3786157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206" y="7082509"/>
            <a:ext cx="6320582" cy="2645508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3499544" y="5670855"/>
            <a:ext cx="3050560" cy="469446"/>
            <a:chOff x="0" y="0"/>
            <a:chExt cx="762000" cy="12570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62000" cy="125709"/>
            </a:xfrm>
            <a:custGeom>
              <a:avLst/>
              <a:gdLst/>
              <a:ahLst/>
              <a:cxnLst/>
              <a:rect l="l" t="t" r="r" b="b"/>
              <a:pathLst>
                <a:path w="762000" h="125709">
                  <a:moveTo>
                    <a:pt x="62854" y="0"/>
                  </a:moveTo>
                  <a:lnTo>
                    <a:pt x="699146" y="0"/>
                  </a:lnTo>
                  <a:cubicBezTo>
                    <a:pt x="715816" y="0"/>
                    <a:pt x="731803" y="6622"/>
                    <a:pt x="743590" y="18410"/>
                  </a:cubicBezTo>
                  <a:cubicBezTo>
                    <a:pt x="755378" y="30197"/>
                    <a:pt x="762000" y="46184"/>
                    <a:pt x="762000" y="62854"/>
                  </a:cubicBezTo>
                  <a:lnTo>
                    <a:pt x="762000" y="62854"/>
                  </a:lnTo>
                  <a:cubicBezTo>
                    <a:pt x="762000" y="97568"/>
                    <a:pt x="733859" y="125709"/>
                    <a:pt x="699146" y="125709"/>
                  </a:cubicBezTo>
                  <a:lnTo>
                    <a:pt x="62854" y="125709"/>
                  </a:lnTo>
                  <a:cubicBezTo>
                    <a:pt x="46184" y="125709"/>
                    <a:pt x="30197" y="119086"/>
                    <a:pt x="18410" y="107299"/>
                  </a:cubicBezTo>
                  <a:cubicBezTo>
                    <a:pt x="6622" y="95512"/>
                    <a:pt x="0" y="79524"/>
                    <a:pt x="0" y="62854"/>
                  </a:cubicBezTo>
                  <a:lnTo>
                    <a:pt x="0" y="62854"/>
                  </a:lnTo>
                  <a:cubicBezTo>
                    <a:pt x="0" y="46184"/>
                    <a:pt x="6622" y="30197"/>
                    <a:pt x="18410" y="18410"/>
                  </a:cubicBezTo>
                  <a:cubicBezTo>
                    <a:pt x="30197" y="6622"/>
                    <a:pt x="46184" y="0"/>
                    <a:pt x="62854" y="0"/>
                  </a:cubicBezTo>
                  <a:close/>
                </a:path>
              </a:pathLst>
            </a:custGeom>
            <a:solidFill>
              <a:srgbClr val="AAFF9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762000" cy="154284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3544"/>
                </a:lnSpc>
              </a:pPr>
              <a:endParaRPr sz="2531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520261" y="2085290"/>
            <a:ext cx="3092504" cy="455531"/>
            <a:chOff x="0" y="0"/>
            <a:chExt cx="762000" cy="12570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62000" cy="125709"/>
            </a:xfrm>
            <a:custGeom>
              <a:avLst/>
              <a:gdLst/>
              <a:ahLst/>
              <a:cxnLst/>
              <a:rect l="l" t="t" r="r" b="b"/>
              <a:pathLst>
                <a:path w="762000" h="125709">
                  <a:moveTo>
                    <a:pt x="62854" y="0"/>
                  </a:moveTo>
                  <a:lnTo>
                    <a:pt x="699146" y="0"/>
                  </a:lnTo>
                  <a:cubicBezTo>
                    <a:pt x="715816" y="0"/>
                    <a:pt x="731803" y="6622"/>
                    <a:pt x="743590" y="18410"/>
                  </a:cubicBezTo>
                  <a:cubicBezTo>
                    <a:pt x="755378" y="30197"/>
                    <a:pt x="762000" y="46184"/>
                    <a:pt x="762000" y="62854"/>
                  </a:cubicBezTo>
                  <a:lnTo>
                    <a:pt x="762000" y="62854"/>
                  </a:lnTo>
                  <a:cubicBezTo>
                    <a:pt x="762000" y="97568"/>
                    <a:pt x="733859" y="125709"/>
                    <a:pt x="699146" y="125709"/>
                  </a:cubicBezTo>
                  <a:lnTo>
                    <a:pt x="62854" y="125709"/>
                  </a:lnTo>
                  <a:cubicBezTo>
                    <a:pt x="46184" y="125709"/>
                    <a:pt x="30197" y="119086"/>
                    <a:pt x="18410" y="107299"/>
                  </a:cubicBezTo>
                  <a:cubicBezTo>
                    <a:pt x="6622" y="95512"/>
                    <a:pt x="0" y="79524"/>
                    <a:pt x="0" y="62854"/>
                  </a:cubicBezTo>
                  <a:lnTo>
                    <a:pt x="0" y="62854"/>
                  </a:lnTo>
                  <a:cubicBezTo>
                    <a:pt x="0" y="46184"/>
                    <a:pt x="6622" y="30197"/>
                    <a:pt x="18410" y="18410"/>
                  </a:cubicBezTo>
                  <a:cubicBezTo>
                    <a:pt x="30197" y="6622"/>
                    <a:pt x="46184" y="0"/>
                    <a:pt x="62854" y="0"/>
                  </a:cubicBezTo>
                  <a:close/>
                </a:path>
              </a:pathLst>
            </a:custGeom>
            <a:solidFill>
              <a:srgbClr val="AAFF9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762000" cy="154284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3544"/>
                </a:lnSpc>
              </a:pPr>
              <a:endParaRPr sz="2531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3774660" y="1990147"/>
            <a:ext cx="2410145" cy="397606"/>
            <a:chOff x="0" y="0"/>
            <a:chExt cx="762000" cy="12570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762000" cy="125709"/>
            </a:xfrm>
            <a:custGeom>
              <a:avLst/>
              <a:gdLst/>
              <a:ahLst/>
              <a:cxnLst/>
              <a:rect l="l" t="t" r="r" b="b"/>
              <a:pathLst>
                <a:path w="762000" h="125709">
                  <a:moveTo>
                    <a:pt x="62854" y="0"/>
                  </a:moveTo>
                  <a:lnTo>
                    <a:pt x="699146" y="0"/>
                  </a:lnTo>
                  <a:cubicBezTo>
                    <a:pt x="715816" y="0"/>
                    <a:pt x="731803" y="6622"/>
                    <a:pt x="743590" y="18410"/>
                  </a:cubicBezTo>
                  <a:cubicBezTo>
                    <a:pt x="755378" y="30197"/>
                    <a:pt x="762000" y="46184"/>
                    <a:pt x="762000" y="62854"/>
                  </a:cubicBezTo>
                  <a:lnTo>
                    <a:pt x="762000" y="62854"/>
                  </a:lnTo>
                  <a:cubicBezTo>
                    <a:pt x="762000" y="97568"/>
                    <a:pt x="733859" y="125709"/>
                    <a:pt x="699146" y="125709"/>
                  </a:cubicBezTo>
                  <a:lnTo>
                    <a:pt x="62854" y="125709"/>
                  </a:lnTo>
                  <a:cubicBezTo>
                    <a:pt x="46184" y="125709"/>
                    <a:pt x="30197" y="119086"/>
                    <a:pt x="18410" y="107299"/>
                  </a:cubicBezTo>
                  <a:cubicBezTo>
                    <a:pt x="6622" y="95512"/>
                    <a:pt x="0" y="79524"/>
                    <a:pt x="0" y="62854"/>
                  </a:cubicBezTo>
                  <a:lnTo>
                    <a:pt x="0" y="62854"/>
                  </a:lnTo>
                  <a:cubicBezTo>
                    <a:pt x="0" y="46184"/>
                    <a:pt x="6622" y="30197"/>
                    <a:pt x="18410" y="18410"/>
                  </a:cubicBezTo>
                  <a:cubicBezTo>
                    <a:pt x="30197" y="6622"/>
                    <a:pt x="46184" y="0"/>
                    <a:pt x="62854" y="0"/>
                  </a:cubicBezTo>
                  <a:close/>
                </a:path>
              </a:pathLst>
            </a:custGeom>
            <a:solidFill>
              <a:srgbClr val="AAFF9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28575"/>
              <a:ext cx="762000" cy="154284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3544"/>
                </a:lnSpc>
              </a:pPr>
              <a:endParaRPr sz="2531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808268" y="7087109"/>
            <a:ext cx="2410145" cy="397606"/>
            <a:chOff x="0" y="0"/>
            <a:chExt cx="762000" cy="125709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762000" cy="125709"/>
            </a:xfrm>
            <a:custGeom>
              <a:avLst/>
              <a:gdLst/>
              <a:ahLst/>
              <a:cxnLst/>
              <a:rect l="l" t="t" r="r" b="b"/>
              <a:pathLst>
                <a:path w="762000" h="125709">
                  <a:moveTo>
                    <a:pt x="62854" y="0"/>
                  </a:moveTo>
                  <a:lnTo>
                    <a:pt x="699146" y="0"/>
                  </a:lnTo>
                  <a:cubicBezTo>
                    <a:pt x="715816" y="0"/>
                    <a:pt x="731803" y="6622"/>
                    <a:pt x="743590" y="18410"/>
                  </a:cubicBezTo>
                  <a:cubicBezTo>
                    <a:pt x="755378" y="30197"/>
                    <a:pt x="762000" y="46184"/>
                    <a:pt x="762000" y="62854"/>
                  </a:cubicBezTo>
                  <a:lnTo>
                    <a:pt x="762000" y="62854"/>
                  </a:lnTo>
                  <a:cubicBezTo>
                    <a:pt x="762000" y="97568"/>
                    <a:pt x="733859" y="125709"/>
                    <a:pt x="699146" y="125709"/>
                  </a:cubicBezTo>
                  <a:lnTo>
                    <a:pt x="62854" y="125709"/>
                  </a:lnTo>
                  <a:cubicBezTo>
                    <a:pt x="46184" y="125709"/>
                    <a:pt x="30197" y="119086"/>
                    <a:pt x="18410" y="107299"/>
                  </a:cubicBezTo>
                  <a:cubicBezTo>
                    <a:pt x="6622" y="95512"/>
                    <a:pt x="0" y="79524"/>
                    <a:pt x="0" y="62854"/>
                  </a:cubicBezTo>
                  <a:lnTo>
                    <a:pt x="0" y="62854"/>
                  </a:lnTo>
                  <a:cubicBezTo>
                    <a:pt x="0" y="46184"/>
                    <a:pt x="6622" y="30197"/>
                    <a:pt x="18410" y="18410"/>
                  </a:cubicBezTo>
                  <a:cubicBezTo>
                    <a:pt x="30197" y="6622"/>
                    <a:pt x="46184" y="0"/>
                    <a:pt x="62854" y="0"/>
                  </a:cubicBezTo>
                  <a:close/>
                </a:path>
              </a:pathLst>
            </a:custGeom>
            <a:solidFill>
              <a:srgbClr val="AAFF9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762000" cy="154284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3544"/>
                </a:lnSpc>
              </a:pPr>
              <a:endParaRPr sz="2531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1852803" y="2135742"/>
            <a:ext cx="2410145" cy="397606"/>
            <a:chOff x="0" y="0"/>
            <a:chExt cx="762000" cy="125709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762000" cy="125709"/>
            </a:xfrm>
            <a:custGeom>
              <a:avLst/>
              <a:gdLst/>
              <a:ahLst/>
              <a:cxnLst/>
              <a:rect l="l" t="t" r="r" b="b"/>
              <a:pathLst>
                <a:path w="762000" h="125709">
                  <a:moveTo>
                    <a:pt x="62854" y="0"/>
                  </a:moveTo>
                  <a:lnTo>
                    <a:pt x="699146" y="0"/>
                  </a:lnTo>
                  <a:cubicBezTo>
                    <a:pt x="715816" y="0"/>
                    <a:pt x="731803" y="6622"/>
                    <a:pt x="743590" y="18410"/>
                  </a:cubicBezTo>
                  <a:cubicBezTo>
                    <a:pt x="755378" y="30197"/>
                    <a:pt x="762000" y="46184"/>
                    <a:pt x="762000" y="62854"/>
                  </a:cubicBezTo>
                  <a:lnTo>
                    <a:pt x="762000" y="62854"/>
                  </a:lnTo>
                  <a:cubicBezTo>
                    <a:pt x="762000" y="97568"/>
                    <a:pt x="733859" y="125709"/>
                    <a:pt x="699146" y="125709"/>
                  </a:cubicBezTo>
                  <a:lnTo>
                    <a:pt x="62854" y="125709"/>
                  </a:lnTo>
                  <a:cubicBezTo>
                    <a:pt x="46184" y="125709"/>
                    <a:pt x="30197" y="119086"/>
                    <a:pt x="18410" y="107299"/>
                  </a:cubicBezTo>
                  <a:cubicBezTo>
                    <a:pt x="6622" y="95512"/>
                    <a:pt x="0" y="79524"/>
                    <a:pt x="0" y="62854"/>
                  </a:cubicBezTo>
                  <a:lnTo>
                    <a:pt x="0" y="62854"/>
                  </a:lnTo>
                  <a:cubicBezTo>
                    <a:pt x="0" y="46184"/>
                    <a:pt x="6622" y="30197"/>
                    <a:pt x="18410" y="18410"/>
                  </a:cubicBezTo>
                  <a:cubicBezTo>
                    <a:pt x="30197" y="6622"/>
                    <a:pt x="46184" y="0"/>
                    <a:pt x="62854" y="0"/>
                  </a:cubicBezTo>
                  <a:close/>
                </a:path>
              </a:pathLst>
            </a:custGeom>
            <a:solidFill>
              <a:srgbClr val="AAFF9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28575"/>
              <a:ext cx="762000" cy="154284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3544"/>
                </a:lnSpc>
              </a:pPr>
              <a:endParaRPr sz="2531"/>
            </a:p>
          </p:txBody>
        </p:sp>
      </p:grpSp>
      <p:sp>
        <p:nvSpPr>
          <p:cNvPr id="37" name="AutoShape 37"/>
          <p:cNvSpPr/>
          <p:nvPr/>
        </p:nvSpPr>
        <p:spPr>
          <a:xfrm>
            <a:off x="1897091" y="9894178"/>
            <a:ext cx="14792174" cy="0"/>
          </a:xfrm>
          <a:prstGeom prst="line">
            <a:avLst/>
          </a:prstGeom>
          <a:ln w="38100" cap="flat">
            <a:solidFill>
              <a:srgbClr val="AAFF9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8" name="Group 38"/>
          <p:cNvGrpSpPr/>
          <p:nvPr/>
        </p:nvGrpSpPr>
        <p:grpSpPr>
          <a:xfrm>
            <a:off x="7374" y="9738779"/>
            <a:ext cx="18280626" cy="598843"/>
            <a:chOff x="0" y="0"/>
            <a:chExt cx="3744327" cy="95527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3744328" cy="95527"/>
            </a:xfrm>
            <a:custGeom>
              <a:avLst/>
              <a:gdLst/>
              <a:ahLst/>
              <a:cxnLst/>
              <a:rect l="l" t="t" r="r" b="b"/>
              <a:pathLst>
                <a:path w="3744328" h="95527">
                  <a:moveTo>
                    <a:pt x="0" y="0"/>
                  </a:moveTo>
                  <a:lnTo>
                    <a:pt x="3744328" y="0"/>
                  </a:lnTo>
                  <a:lnTo>
                    <a:pt x="3744328" y="95527"/>
                  </a:lnTo>
                  <a:lnTo>
                    <a:pt x="0" y="95527"/>
                  </a:lnTo>
                  <a:close/>
                </a:path>
              </a:pathLst>
            </a:custGeom>
            <a:solidFill>
              <a:srgbClr val="5CD85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28575"/>
              <a:ext cx="3744327" cy="124102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3544"/>
                </a:lnSpc>
              </a:pPr>
              <a:endParaRPr sz="2531"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5188751" y="168504"/>
            <a:ext cx="7827749" cy="56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24"/>
              </a:lnSpc>
            </a:pPr>
            <a:r>
              <a:rPr lang="en-US" sz="3375" b="1" dirty="0">
                <a:solidFill>
                  <a:srgbClr val="000000"/>
                </a:solidFill>
                <a:latin typeface="Calisto MT" panose="02040603050505030304" pitchFamily="18" charset="0"/>
                <a:ea typeface="Cy Grotesk Grand Bold"/>
                <a:cs typeface="Cy Grotesk Grand Bold"/>
                <a:sym typeface="Cy Grotesk Grand Bold"/>
              </a:rPr>
              <a:t>YOUR MUSIC, YOUR VOICE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493376" y="763765"/>
            <a:ext cx="5218498" cy="363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9"/>
              </a:lnSpc>
            </a:pPr>
            <a:r>
              <a:rPr lang="en-US" sz="2249" dirty="0">
                <a:solidFill>
                  <a:srgbClr val="000000"/>
                </a:solidFill>
                <a:latin typeface="Calisto MT" panose="02040603050505030304" pitchFamily="18" charset="0"/>
                <a:ea typeface="Cy Grotesk Grand Light"/>
                <a:cs typeface="Cy Grotesk Grand Light"/>
                <a:sym typeface="Cy Grotesk Grand Light"/>
              </a:rPr>
              <a:t>SURVEY ANALYSIS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3314701" y="2085290"/>
            <a:ext cx="3336982" cy="174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75"/>
              </a:lnSpc>
            </a:pPr>
            <a:r>
              <a:rPr lang="en-US" sz="1053" b="1" dirty="0">
                <a:solidFill>
                  <a:srgbClr val="000000"/>
                </a:solidFill>
                <a:latin typeface="Calisto MT" panose="02040603050505030304" pitchFamily="18" charset="0"/>
                <a:ea typeface="Canva Sans Bold"/>
                <a:cs typeface="Canva Sans Bold"/>
                <a:sym typeface="Canva Sans Bold"/>
              </a:rPr>
              <a:t>WHAT MUSIC MEANS TO US?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344850" y="7183307"/>
            <a:ext cx="3336982" cy="174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75"/>
              </a:lnSpc>
            </a:pPr>
            <a:r>
              <a:rPr lang="en-US" sz="1053" b="1">
                <a:solidFill>
                  <a:srgbClr val="000000"/>
                </a:solidFill>
                <a:latin typeface="Calisto MT" panose="02040603050505030304" pitchFamily="18" charset="0"/>
                <a:ea typeface="Canva Sans Bold"/>
                <a:cs typeface="Canva Sans Bold"/>
                <a:sym typeface="Canva Sans Bold"/>
              </a:rPr>
              <a:t>MUSIC ERA MOST ENJOYED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364076" y="2231940"/>
            <a:ext cx="3336982" cy="174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75"/>
              </a:lnSpc>
            </a:pPr>
            <a:r>
              <a:rPr lang="en-US" sz="1053" b="1">
                <a:solidFill>
                  <a:srgbClr val="000000"/>
                </a:solidFill>
                <a:latin typeface="Calisto MT" panose="02040603050505030304" pitchFamily="18" charset="0"/>
                <a:ea typeface="Canva Sans Bold"/>
                <a:cs typeface="Canva Sans Bold"/>
                <a:sym typeface="Canva Sans Bold"/>
              </a:rPr>
              <a:t>MOST USED MUSIC PLATFORM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7404115" y="2239412"/>
            <a:ext cx="3336982" cy="174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75"/>
              </a:lnSpc>
            </a:pPr>
            <a:r>
              <a:rPr lang="en-US" sz="1053" b="1">
                <a:solidFill>
                  <a:srgbClr val="000000"/>
                </a:solidFill>
                <a:latin typeface="Calisto MT" panose="02040603050505030304" pitchFamily="18" charset="0"/>
                <a:ea typeface="Canva Sans Bold"/>
                <a:cs typeface="Canva Sans Bold"/>
                <a:sym typeface="Canva Sans Bold"/>
              </a:rPr>
              <a:t>WHICH INSTRUMENT TO MASTER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3596274" y="5784585"/>
            <a:ext cx="2779016" cy="174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75"/>
              </a:lnSpc>
            </a:pPr>
            <a:r>
              <a:rPr lang="en-US" sz="1053" b="1" dirty="0">
                <a:solidFill>
                  <a:srgbClr val="000000"/>
                </a:solidFill>
                <a:latin typeface="Calisto MT" panose="02040603050505030304" pitchFamily="18" charset="0"/>
                <a:ea typeface="Canva Sans Bold"/>
                <a:cs typeface="Canva Sans Bold"/>
                <a:sym typeface="Canva Sans Bold"/>
              </a:rPr>
              <a:t>SOUNDS THAT RELAXES THE MOST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1489369" y="5384489"/>
            <a:ext cx="3137013" cy="565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05"/>
              </a:lnSpc>
            </a:pPr>
            <a:r>
              <a:rPr lang="en-US" sz="1200" b="1" dirty="0">
                <a:solidFill>
                  <a:srgbClr val="000000"/>
                </a:solidFill>
                <a:latin typeface="Calisto MT" panose="02040603050505030304" pitchFamily="18" charset="0"/>
                <a:ea typeface="Cy Grotesk Wide"/>
                <a:cs typeface="Cy Grotesk Wide"/>
                <a:sym typeface="Cy Grotesk Wide"/>
              </a:rPr>
              <a:t>SPOTIFY ISN,T JUST WINNING,  ITS CRUSHING THE MUSIC DISCOVERY GAME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1753249" y="7523225"/>
            <a:ext cx="3006447" cy="523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3"/>
              </a:lnSpc>
            </a:pPr>
            <a:r>
              <a:rPr lang="en-US" sz="1100" b="1" dirty="0">
                <a:solidFill>
                  <a:srgbClr val="000000"/>
                </a:solidFill>
                <a:latin typeface="Calisto MT" panose="02040603050505030304" pitchFamily="18" charset="0"/>
                <a:ea typeface="Cy Grotesk Wide"/>
                <a:cs typeface="Cy Grotesk Wide"/>
                <a:sym typeface="Cy Grotesk Wide"/>
              </a:rPr>
              <a:t>MODERN POP DOMINATES MUSIC PREFERENCES, LEAVING OTHERS FAR BEHIND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B55A2DD-40AC-E9D3-A6E2-1DAC3BEEC29D}"/>
              </a:ext>
            </a:extLst>
          </p:cNvPr>
          <p:cNvSpPr/>
          <p:nvPr/>
        </p:nvSpPr>
        <p:spPr>
          <a:xfrm>
            <a:off x="13650198" y="9402343"/>
            <a:ext cx="4407464" cy="830998"/>
          </a:xfrm>
          <a:prstGeom prst="rect">
            <a:avLst/>
          </a:prstGeom>
          <a:solidFill>
            <a:schemeClr val="tx1">
              <a:alpha val="3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4000" dirty="0">
                <a:latin typeface="Berlin Sans FB" panose="020E0602020502020306" pitchFamily="34" charset="0"/>
              </a:rPr>
              <a:t>Vraj Ved (D-120)</a:t>
            </a:r>
            <a:endParaRPr lang="en-IN" sz="2400" dirty="0">
              <a:latin typeface="Berlin Sans FB" panose="020E0602020502020306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B0E98-782B-CB50-A49B-C35286435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COUNTRY FOLK MUSIC / GUITAR MUSIC / AMBIENT MUSIC - YouTube">
            <a:extLst>
              <a:ext uri="{FF2B5EF4-FFF2-40B4-BE49-F238E27FC236}">
                <a16:creationId xmlns:a16="http://schemas.microsoft.com/office/drawing/2014/main" id="{D27ED002-29FA-DEE4-BAE4-861F0E0FF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1A9729BD-AF0E-0C09-46D9-1BAA91300728}"/>
              </a:ext>
            </a:extLst>
          </p:cNvPr>
          <p:cNvSpPr/>
          <p:nvPr/>
        </p:nvSpPr>
        <p:spPr>
          <a:xfrm rot="-942481">
            <a:off x="-4337640" y="-3020695"/>
            <a:ext cx="16230600" cy="6041390"/>
          </a:xfrm>
          <a:custGeom>
            <a:avLst/>
            <a:gdLst/>
            <a:ahLst/>
            <a:cxnLst/>
            <a:rect l="l" t="t" r="r" b="b"/>
            <a:pathLst>
              <a:path w="16230600" h="6041390">
                <a:moveTo>
                  <a:pt x="0" y="0"/>
                </a:moveTo>
                <a:lnTo>
                  <a:pt x="16230600" y="0"/>
                </a:lnTo>
                <a:lnTo>
                  <a:pt x="16230600" y="6041390"/>
                </a:lnTo>
                <a:lnTo>
                  <a:pt x="0" y="60413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2EF8FD1-EF73-9EE6-548C-58DB4E336E9A}"/>
              </a:ext>
            </a:extLst>
          </p:cNvPr>
          <p:cNvSpPr/>
          <p:nvPr/>
        </p:nvSpPr>
        <p:spPr>
          <a:xfrm rot="10381571">
            <a:off x="4642353" y="8042472"/>
            <a:ext cx="17903048" cy="6663912"/>
          </a:xfrm>
          <a:custGeom>
            <a:avLst/>
            <a:gdLst/>
            <a:ahLst/>
            <a:cxnLst/>
            <a:rect l="l" t="t" r="r" b="b"/>
            <a:pathLst>
              <a:path w="17903048" h="6663912">
                <a:moveTo>
                  <a:pt x="0" y="0"/>
                </a:moveTo>
                <a:lnTo>
                  <a:pt x="17903048" y="0"/>
                </a:lnTo>
                <a:lnTo>
                  <a:pt x="17903048" y="6663912"/>
                </a:lnTo>
                <a:lnTo>
                  <a:pt x="0" y="6663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36C1E9C-0171-0EAF-A77C-3E1F4000AF72}"/>
              </a:ext>
            </a:extLst>
          </p:cNvPr>
          <p:cNvSpPr txBox="1"/>
          <p:nvPr/>
        </p:nvSpPr>
        <p:spPr>
          <a:xfrm>
            <a:off x="-3048000" y="7887210"/>
            <a:ext cx="17182283" cy="2146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712"/>
              </a:lnSpc>
            </a:pPr>
            <a:r>
              <a:rPr lang="en-US" sz="4800" b="1" dirty="0">
                <a:solidFill>
                  <a:srgbClr val="FAF5E3"/>
                </a:solidFill>
                <a:latin typeface="Goudy Old Style" panose="02020502050305020303" pitchFamily="18" charset="0"/>
                <a:ea typeface="ITC Edwardian Script"/>
                <a:cs typeface="ITC Edwardian Script"/>
                <a:sym typeface="ITC Edwardian Script"/>
              </a:rPr>
              <a:t>FOLK MUSIC: PRESERVING CULTURE</a:t>
            </a: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11D37FD0-7E3E-A0CC-9BF3-C106821C7E15}"/>
              </a:ext>
            </a:extLst>
          </p:cNvPr>
          <p:cNvSpPr/>
          <p:nvPr/>
        </p:nvSpPr>
        <p:spPr>
          <a:xfrm rot="-747160">
            <a:off x="3024219" y="344260"/>
            <a:ext cx="559039" cy="532485"/>
          </a:xfrm>
          <a:custGeom>
            <a:avLst/>
            <a:gdLst/>
            <a:ahLst/>
            <a:cxnLst/>
            <a:rect l="l" t="t" r="r" b="b"/>
            <a:pathLst>
              <a:path w="559039" h="532485">
                <a:moveTo>
                  <a:pt x="0" y="0"/>
                </a:moveTo>
                <a:lnTo>
                  <a:pt x="559039" y="0"/>
                </a:lnTo>
                <a:lnTo>
                  <a:pt x="559039" y="532485"/>
                </a:lnTo>
                <a:lnTo>
                  <a:pt x="0" y="5324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3635DCCB-26BE-01DE-2E9E-DBDDDAB52B24}"/>
              </a:ext>
            </a:extLst>
          </p:cNvPr>
          <p:cNvSpPr/>
          <p:nvPr/>
        </p:nvSpPr>
        <p:spPr>
          <a:xfrm rot="438326">
            <a:off x="588649" y="1671613"/>
            <a:ext cx="880103" cy="838298"/>
          </a:xfrm>
          <a:custGeom>
            <a:avLst/>
            <a:gdLst/>
            <a:ahLst/>
            <a:cxnLst/>
            <a:rect l="l" t="t" r="r" b="b"/>
            <a:pathLst>
              <a:path w="880103" h="838298">
                <a:moveTo>
                  <a:pt x="0" y="0"/>
                </a:moveTo>
                <a:lnTo>
                  <a:pt x="880102" y="0"/>
                </a:lnTo>
                <a:lnTo>
                  <a:pt x="880102" y="838298"/>
                </a:lnTo>
                <a:lnTo>
                  <a:pt x="0" y="838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D2565EA5-A49A-2B1A-A1DB-330CFCB959E3}"/>
              </a:ext>
            </a:extLst>
          </p:cNvPr>
          <p:cNvSpPr/>
          <p:nvPr/>
        </p:nvSpPr>
        <p:spPr>
          <a:xfrm rot="-533527">
            <a:off x="16910747" y="7907157"/>
            <a:ext cx="880103" cy="838298"/>
          </a:xfrm>
          <a:custGeom>
            <a:avLst/>
            <a:gdLst/>
            <a:ahLst/>
            <a:cxnLst/>
            <a:rect l="l" t="t" r="r" b="b"/>
            <a:pathLst>
              <a:path w="880103" h="838298">
                <a:moveTo>
                  <a:pt x="0" y="0"/>
                </a:moveTo>
                <a:lnTo>
                  <a:pt x="880103" y="0"/>
                </a:lnTo>
                <a:lnTo>
                  <a:pt x="880103" y="838298"/>
                </a:lnTo>
                <a:lnTo>
                  <a:pt x="0" y="838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A04CEB8-E3CE-732A-1AEA-A83415CA10D7}"/>
              </a:ext>
            </a:extLst>
          </p:cNvPr>
          <p:cNvSpPr txBox="1"/>
          <p:nvPr/>
        </p:nvSpPr>
        <p:spPr>
          <a:xfrm>
            <a:off x="228600" y="8451251"/>
            <a:ext cx="4802435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2"/>
              </a:lnSpc>
            </a:pPr>
            <a:r>
              <a:rPr lang="en-US" sz="4701" b="1" dirty="0">
                <a:solidFill>
                  <a:srgbClr val="FAF5E3"/>
                </a:solidFill>
                <a:latin typeface="Lucida Bright" panose="02040602050505020304" pitchFamily="18" charset="0"/>
                <a:ea typeface="Marcellus"/>
                <a:cs typeface="Marcellus"/>
                <a:sym typeface="Marcellus"/>
              </a:rPr>
              <a:t>Chapter 4</a:t>
            </a:r>
          </a:p>
        </p:txBody>
      </p:sp>
    </p:spTree>
    <p:extLst>
      <p:ext uri="{BB962C8B-B14F-4D97-AF65-F5344CB8AC3E}">
        <p14:creationId xmlns:p14="http://schemas.microsoft.com/office/powerpoint/2010/main" val="1061495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</TotalTime>
  <Words>781</Words>
  <Application>Microsoft Office PowerPoint</Application>
  <PresentationFormat>Custom</PresentationFormat>
  <Paragraphs>219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3" baseType="lpstr">
      <vt:lpstr>Century Gothic</vt:lpstr>
      <vt:lpstr>Open Sans Semibold</vt:lpstr>
      <vt:lpstr>Cambria Math</vt:lpstr>
      <vt:lpstr>Berlin Sans FB</vt:lpstr>
      <vt:lpstr>Oswald</vt:lpstr>
      <vt:lpstr>Sitka Small Semibold</vt:lpstr>
      <vt:lpstr>Arial</vt:lpstr>
      <vt:lpstr>Calisto MT</vt:lpstr>
      <vt:lpstr>Goudy Old Style</vt:lpstr>
      <vt:lpstr>Chiller</vt:lpstr>
      <vt:lpstr>Cambria</vt:lpstr>
      <vt:lpstr>Open Sans Extrabold</vt:lpstr>
      <vt:lpstr>Lucida Bright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White Vintage History Project Presentation</dc:title>
  <dc:creator>Mitesh Ved</dc:creator>
  <cp:lastModifiedBy>Mitesh Ved</cp:lastModifiedBy>
  <cp:revision>74</cp:revision>
  <dcterms:created xsi:type="dcterms:W3CDTF">2006-08-16T00:00:00Z</dcterms:created>
  <dcterms:modified xsi:type="dcterms:W3CDTF">2025-06-03T03:08:33Z</dcterms:modified>
  <dc:identifier>DAGmdnfmH6o</dc:identifier>
</cp:coreProperties>
</file>